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75" r:id="rId2"/>
    <p:sldId id="285" r:id="rId3"/>
    <p:sldId id="276" r:id="rId4"/>
    <p:sldId id="277" r:id="rId5"/>
    <p:sldId id="278" r:id="rId6"/>
    <p:sldId id="289" r:id="rId7"/>
    <p:sldId id="290" r:id="rId8"/>
    <p:sldId id="302" r:id="rId9"/>
    <p:sldId id="291" r:id="rId10"/>
    <p:sldId id="292" r:id="rId11"/>
    <p:sldId id="303" r:id="rId12"/>
    <p:sldId id="293" r:id="rId13"/>
    <p:sldId id="294" r:id="rId14"/>
    <p:sldId id="295" r:id="rId15"/>
    <p:sldId id="296" r:id="rId16"/>
    <p:sldId id="263" r:id="rId17"/>
    <p:sldId id="286" r:id="rId18"/>
    <p:sldId id="279" r:id="rId19"/>
    <p:sldId id="287" r:id="rId20"/>
    <p:sldId id="265" r:id="rId21"/>
    <p:sldId id="266" r:id="rId22"/>
    <p:sldId id="282" r:id="rId23"/>
    <p:sldId id="283" r:id="rId24"/>
    <p:sldId id="284" r:id="rId25"/>
    <p:sldId id="269" r:id="rId26"/>
    <p:sldId id="261" r:id="rId27"/>
    <p:sldId id="271" r:id="rId28"/>
  </p:sldIdLst>
  <p:sldSz cx="9144000" cy="6858000" type="screen4x3"/>
  <p:notesSz cx="6735763" cy="9866313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003296"/>
    <a:srgbClr val="159B25"/>
    <a:srgbClr val="9900FF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32" autoAdjust="0"/>
    <p:restoredTop sz="81317" autoAdjust="0"/>
  </p:normalViewPr>
  <p:slideViewPr>
    <p:cSldViewPr>
      <p:cViewPr varScale="1">
        <p:scale>
          <a:sx n="74" d="100"/>
          <a:sy n="74" d="100"/>
        </p:scale>
        <p:origin x="171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423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image" Target="../media/image7.jp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image" Target="../media/image12.gif"/><Relationship Id="rId4" Type="http://schemas.openxmlformats.org/officeDocument/2006/relationships/image" Target="../media/image15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image" Target="../media/image19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image" Target="../media/image22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image" Target="../media/image25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image" Target="../media/image7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image" Target="../media/image12.gif"/><Relationship Id="rId4" Type="http://schemas.openxmlformats.org/officeDocument/2006/relationships/image" Target="../media/image15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image" Target="../media/image19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image" Target="../media/image22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785887-81DD-4A70-8019-E95157616598}" type="doc">
      <dgm:prSet loTypeId="urn:microsoft.com/office/officeart/2008/layout/PictureAccentLis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88D9C0DB-326E-4BEF-ACD8-5995CCEAE7C1}">
      <dgm:prSet phldrT="[Metin]" custT="1"/>
      <dgm:spPr/>
      <dgm:t>
        <a:bodyPr/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tr-TR" altLang="bg-BG" sz="1800" kern="0" dirty="0" smtClean="0"/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altLang="bg-BG" sz="1800" kern="0" dirty="0" smtClean="0"/>
            <a:t>IPA Uygulama Tüzüğü’n</a:t>
          </a:r>
          <a:r>
            <a:rPr lang="tr-TR" altLang="bg-BG" sz="1800" kern="0" dirty="0" smtClean="0"/>
            <a:t>de </a:t>
          </a:r>
          <a:r>
            <a:rPr lang="tr-TR" altLang="bg-BG" sz="1800" b="1" kern="0" dirty="0" smtClean="0"/>
            <a:t>u</a:t>
          </a:r>
          <a:r>
            <a:rPr lang="en-GB" altLang="bg-BG" sz="1800" b="1" kern="0" dirty="0" smtClean="0"/>
            <a:t>sulsüzlük</a:t>
          </a:r>
          <a:r>
            <a:rPr lang="en-GB" altLang="bg-BG" sz="1800" kern="0" dirty="0" smtClean="0"/>
            <a:t>; bir iktisadi işletmenin eyleminden veya ihmalinden kaynaklanan ve genel bütçeden gerekçesiz bir kalem tahsil ederek AB’nin genel bütçesini etkileyen veya </a:t>
          </a:r>
          <a:r>
            <a:rPr lang="en-GB" altLang="bg-BG" sz="1800" kern="0" dirty="0" err="1" smtClean="0"/>
            <a:t>etkileyecek</a:t>
          </a:r>
          <a:r>
            <a:rPr lang="en-GB" altLang="bg-BG" sz="1800" kern="0" dirty="0" smtClean="0"/>
            <a:t> </a:t>
          </a:r>
          <a:r>
            <a:rPr lang="en-GB" altLang="bg-BG" sz="1800" kern="0" dirty="0" err="1" smtClean="0"/>
            <a:t>olan</a:t>
          </a:r>
          <a:r>
            <a:rPr lang="tr-TR" altLang="bg-BG" sz="1800" kern="0" dirty="0" smtClean="0"/>
            <a:t>,</a:t>
          </a:r>
          <a:r>
            <a:rPr lang="en-GB" altLang="bg-BG" sz="1800" kern="0" dirty="0" smtClean="0"/>
            <a:t> </a:t>
          </a:r>
          <a:r>
            <a:rPr lang="tr-TR" altLang="bg-BG" sz="1800" kern="0" dirty="0" smtClean="0"/>
            <a:t>geçerli </a:t>
          </a:r>
          <a:r>
            <a:rPr lang="en-GB" altLang="bg-BG" sz="1800" kern="0" dirty="0" err="1" smtClean="0"/>
            <a:t>kuralların</a:t>
          </a:r>
          <a:r>
            <a:rPr lang="en-GB" altLang="bg-BG" sz="1800" kern="0" dirty="0" smtClean="0"/>
            <a:t> ve sözleşmelerin bir </a:t>
          </a:r>
          <a:r>
            <a:rPr lang="en-GB" altLang="bg-BG" sz="1800" kern="0" dirty="0" err="1" smtClean="0"/>
            <a:t>hükmünün</a:t>
          </a:r>
          <a:r>
            <a:rPr lang="en-GB" altLang="bg-BG" sz="1800" kern="0" dirty="0" smtClean="0"/>
            <a:t> her</a:t>
          </a:r>
          <a:r>
            <a:rPr lang="tr-TR" altLang="bg-BG" sz="1800" kern="0" dirty="0" smtClean="0"/>
            <a:t>hangi bir</a:t>
          </a:r>
          <a:r>
            <a:rPr lang="en-GB" altLang="bg-BG" sz="1800" kern="0" dirty="0" smtClean="0"/>
            <a:t> şekilde ihlâl edilmesi olarak tanımlanmaktadır.</a:t>
          </a:r>
          <a:endParaRPr lang="tr-TR" altLang="bg-BG" sz="1800" kern="0" dirty="0" smtClean="0"/>
        </a:p>
        <a:p>
          <a:pPr defTabSz="2533650">
            <a:lnSpc>
              <a:spcPct val="90000"/>
            </a:lnSpc>
          </a:pPr>
          <a:endParaRPr lang="tr-TR" dirty="0"/>
        </a:p>
      </dgm:t>
    </dgm:pt>
    <dgm:pt modelId="{09872A58-AB84-4385-858D-783D9EEC300A}" type="parTrans" cxnId="{ABDFD582-C5A3-4EF4-8E2C-AC7125E66FDA}">
      <dgm:prSet/>
      <dgm:spPr/>
      <dgm:t>
        <a:bodyPr/>
        <a:lstStyle/>
        <a:p>
          <a:endParaRPr lang="tr-TR"/>
        </a:p>
      </dgm:t>
    </dgm:pt>
    <dgm:pt modelId="{88315027-6B8B-460B-ABDA-F11F9B6EBA41}" type="sibTrans" cxnId="{ABDFD582-C5A3-4EF4-8E2C-AC7125E66FDA}">
      <dgm:prSet/>
      <dgm:spPr/>
      <dgm:t>
        <a:bodyPr/>
        <a:lstStyle/>
        <a:p>
          <a:endParaRPr lang="tr-TR"/>
        </a:p>
      </dgm:t>
    </dgm:pt>
    <dgm:pt modelId="{B404D622-68A6-4598-A191-A47C3017AF7A}">
      <dgm:prSet phldrT="[Metin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altLang="bg-BG" sz="1600" b="1" dirty="0" smtClean="0"/>
            <a:t>Yolsuzluk; ulusal/uluslararası düzeyde idari ve hukuki yaptırım gerektiren bir</a:t>
          </a:r>
          <a:r>
            <a:rPr lang="en-GB" altLang="bg-BG" sz="1600" b="1" dirty="0" smtClean="0"/>
            <a:t>  </a:t>
          </a:r>
          <a:r>
            <a:rPr lang="tr-TR" altLang="bg-BG" sz="1600" b="1" dirty="0" smtClean="0"/>
            <a:t>usulsüzlüğe konu olan eylemin veya ihmalin kasıtlı olarak yapılmış olmasıdır</a:t>
          </a:r>
          <a:r>
            <a:rPr lang="tr-TR" altLang="bg-BG" sz="1200" b="1" dirty="0" smtClean="0"/>
            <a:t>.</a:t>
          </a:r>
        </a:p>
        <a:p>
          <a:pPr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200" dirty="0"/>
        </a:p>
      </dgm:t>
    </dgm:pt>
    <dgm:pt modelId="{3977AEF1-6135-4230-A840-8A4955FA63E2}" type="parTrans" cxnId="{0423491B-EBF3-4598-A921-CF4C2E0F8C4B}">
      <dgm:prSet/>
      <dgm:spPr/>
      <dgm:t>
        <a:bodyPr/>
        <a:lstStyle/>
        <a:p>
          <a:endParaRPr lang="tr-TR"/>
        </a:p>
      </dgm:t>
    </dgm:pt>
    <dgm:pt modelId="{6829FC8B-7EC6-4591-86DF-4011AE0F4A69}" type="sibTrans" cxnId="{0423491B-EBF3-4598-A921-CF4C2E0F8C4B}">
      <dgm:prSet/>
      <dgm:spPr/>
      <dgm:t>
        <a:bodyPr/>
        <a:lstStyle/>
        <a:p>
          <a:endParaRPr lang="tr-TR"/>
        </a:p>
      </dgm:t>
    </dgm:pt>
    <dgm:pt modelId="{B2BE28A0-095B-478A-A41E-A6C5335351DF}">
      <dgm:prSet phldrT="[Metin]" custT="1"/>
      <dgm:spPr/>
      <dgm:t>
        <a:bodyPr/>
        <a:lstStyle/>
        <a:p>
          <a:r>
            <a:rPr lang="tr-TR" sz="2000" b="1" dirty="0" smtClean="0">
              <a:solidFill>
                <a:srgbClr val="C00000"/>
              </a:solidFill>
            </a:rPr>
            <a:t>YOLSUZLUK SUÇTUR!!!</a:t>
          </a:r>
          <a:endParaRPr lang="tr-TR" sz="2000" b="1" dirty="0">
            <a:solidFill>
              <a:srgbClr val="C00000"/>
            </a:solidFill>
          </a:endParaRPr>
        </a:p>
      </dgm:t>
    </dgm:pt>
    <dgm:pt modelId="{E99A65D1-D560-438E-91F4-691B56959045}" type="sibTrans" cxnId="{7A3BD1C4-2C49-46CA-82D8-599DDF22AF37}">
      <dgm:prSet/>
      <dgm:spPr/>
      <dgm:t>
        <a:bodyPr/>
        <a:lstStyle/>
        <a:p>
          <a:endParaRPr lang="tr-TR"/>
        </a:p>
      </dgm:t>
    </dgm:pt>
    <dgm:pt modelId="{33F094BF-B259-4298-B94C-C219CC087DBA}" type="parTrans" cxnId="{7A3BD1C4-2C49-46CA-82D8-599DDF22AF37}">
      <dgm:prSet/>
      <dgm:spPr/>
      <dgm:t>
        <a:bodyPr/>
        <a:lstStyle/>
        <a:p>
          <a:endParaRPr lang="tr-TR"/>
        </a:p>
      </dgm:t>
    </dgm:pt>
    <dgm:pt modelId="{2ABD39DB-DFAA-464A-851A-969401A4AA41}" type="pres">
      <dgm:prSet presAssocID="{EB785887-81DD-4A70-8019-E95157616598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89F9867-8F85-4576-8F7F-39F4C3DB43C2}" type="pres">
      <dgm:prSet presAssocID="{88D9C0DB-326E-4BEF-ACD8-5995CCEAE7C1}" presName="root" presStyleCnt="0">
        <dgm:presLayoutVars>
          <dgm:chMax/>
          <dgm:chPref val="4"/>
        </dgm:presLayoutVars>
      </dgm:prSet>
      <dgm:spPr/>
    </dgm:pt>
    <dgm:pt modelId="{9B2664ED-76A3-4AFF-93E5-4B4D044C6B9E}" type="pres">
      <dgm:prSet presAssocID="{88D9C0DB-326E-4BEF-ACD8-5995CCEAE7C1}" presName="rootComposite" presStyleCnt="0">
        <dgm:presLayoutVars/>
      </dgm:prSet>
      <dgm:spPr/>
    </dgm:pt>
    <dgm:pt modelId="{B48AC8B0-EE41-46D7-9321-FDC1476984EE}" type="pres">
      <dgm:prSet presAssocID="{88D9C0DB-326E-4BEF-ACD8-5995CCEAE7C1}" presName="rootText" presStyleLbl="node0" presStyleIdx="0" presStyleCnt="1" custScaleX="149021" custScaleY="197107">
        <dgm:presLayoutVars>
          <dgm:chMax/>
          <dgm:chPref val="4"/>
        </dgm:presLayoutVars>
      </dgm:prSet>
      <dgm:spPr/>
      <dgm:t>
        <a:bodyPr/>
        <a:lstStyle/>
        <a:p>
          <a:endParaRPr lang="en-US"/>
        </a:p>
      </dgm:t>
    </dgm:pt>
    <dgm:pt modelId="{E36B43F9-6EDE-427D-9BF2-C1229BA6A833}" type="pres">
      <dgm:prSet presAssocID="{88D9C0DB-326E-4BEF-ACD8-5995CCEAE7C1}" presName="childShape" presStyleCnt="0">
        <dgm:presLayoutVars>
          <dgm:chMax val="0"/>
          <dgm:chPref val="0"/>
        </dgm:presLayoutVars>
      </dgm:prSet>
      <dgm:spPr/>
    </dgm:pt>
    <dgm:pt modelId="{613866BD-024B-489A-8676-FD663C3EBC38}" type="pres">
      <dgm:prSet presAssocID="{B404D622-68A6-4598-A191-A47C3017AF7A}" presName="childComposite" presStyleCnt="0">
        <dgm:presLayoutVars>
          <dgm:chMax val="0"/>
          <dgm:chPref val="0"/>
        </dgm:presLayoutVars>
      </dgm:prSet>
      <dgm:spPr/>
    </dgm:pt>
    <dgm:pt modelId="{41455D1A-D806-4F9D-9BDA-9CA60AD12C52}" type="pres">
      <dgm:prSet presAssocID="{B404D622-68A6-4598-A191-A47C3017AF7A}" presName="Image" presStyleLbl="node1" presStyleIdx="0" presStyleCnt="2" custScaleX="209011" custScaleY="174589" custLinFactX="-15388" custLinFactNeighborX="-100000" custLinFactNeighborY="-916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  <dgm:pt modelId="{B6A01A42-AE74-4152-8397-C766CF52AFBD}" type="pres">
      <dgm:prSet presAssocID="{B404D622-68A6-4598-A191-A47C3017AF7A}" presName="childText" presStyleLbl="lnNode1" presStyleIdx="0" presStyleCnt="2" custScaleX="104180" custScaleY="146142" custLinFactNeighborX="-1173" custLinFactNeighborY="38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3640AED-E34C-4E49-9272-B286B1DB3DEF}" type="pres">
      <dgm:prSet presAssocID="{B2BE28A0-095B-478A-A41E-A6C5335351DF}" presName="childComposite" presStyleCnt="0">
        <dgm:presLayoutVars>
          <dgm:chMax val="0"/>
          <dgm:chPref val="0"/>
        </dgm:presLayoutVars>
      </dgm:prSet>
      <dgm:spPr/>
    </dgm:pt>
    <dgm:pt modelId="{698C4F31-CA99-4013-85D4-6F226EB87813}" type="pres">
      <dgm:prSet presAssocID="{B2BE28A0-095B-478A-A41E-A6C5335351DF}" presName="Image" presStyleLbl="node1" presStyleIdx="1" presStyleCnt="2" custFlipHor="0" custScaleX="631045" custScaleY="207937" custLinFactNeighborX="-82394" custLinFactNeighborY="1161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6000" b="-46000"/>
          </a:stretch>
        </a:blipFill>
      </dgm:spPr>
    </dgm:pt>
    <dgm:pt modelId="{BDA7C20F-2A34-4CB3-93DE-11BF0A1328DC}" type="pres">
      <dgm:prSet presAssocID="{B2BE28A0-095B-478A-A41E-A6C5335351DF}" presName="childText" presStyleLbl="lnNode1" presStyleIdx="1" presStyleCnt="2" custScaleX="65688" custScaleY="228547" custLinFactNeighborX="11281" custLinFactNeighborY="-62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6F38106-7917-4B4C-BA3B-2933C245DBD5}" type="presOf" srcId="{B404D622-68A6-4598-A191-A47C3017AF7A}" destId="{B6A01A42-AE74-4152-8397-C766CF52AFBD}" srcOrd="0" destOrd="0" presId="urn:microsoft.com/office/officeart/2008/layout/PictureAccentList"/>
    <dgm:cxn modelId="{0423491B-EBF3-4598-A921-CF4C2E0F8C4B}" srcId="{88D9C0DB-326E-4BEF-ACD8-5995CCEAE7C1}" destId="{B404D622-68A6-4598-A191-A47C3017AF7A}" srcOrd="0" destOrd="0" parTransId="{3977AEF1-6135-4230-A840-8A4955FA63E2}" sibTransId="{6829FC8B-7EC6-4591-86DF-4011AE0F4A69}"/>
    <dgm:cxn modelId="{7A3BD1C4-2C49-46CA-82D8-599DDF22AF37}" srcId="{88D9C0DB-326E-4BEF-ACD8-5995CCEAE7C1}" destId="{B2BE28A0-095B-478A-A41E-A6C5335351DF}" srcOrd="1" destOrd="0" parTransId="{33F094BF-B259-4298-B94C-C219CC087DBA}" sibTransId="{E99A65D1-D560-438E-91F4-691B56959045}"/>
    <dgm:cxn modelId="{7D4CF372-E771-4C23-8FBB-F8CAE261328E}" type="presOf" srcId="{B2BE28A0-095B-478A-A41E-A6C5335351DF}" destId="{BDA7C20F-2A34-4CB3-93DE-11BF0A1328DC}" srcOrd="0" destOrd="0" presId="urn:microsoft.com/office/officeart/2008/layout/PictureAccentList"/>
    <dgm:cxn modelId="{94909C9F-1D22-4B48-896D-FC371FD2CD34}" type="presOf" srcId="{88D9C0DB-326E-4BEF-ACD8-5995CCEAE7C1}" destId="{B48AC8B0-EE41-46D7-9321-FDC1476984EE}" srcOrd="0" destOrd="0" presId="urn:microsoft.com/office/officeart/2008/layout/PictureAccentList"/>
    <dgm:cxn modelId="{617FDC45-6535-44C5-952F-333678C2F892}" type="presOf" srcId="{EB785887-81DD-4A70-8019-E95157616598}" destId="{2ABD39DB-DFAA-464A-851A-969401A4AA41}" srcOrd="0" destOrd="0" presId="urn:microsoft.com/office/officeart/2008/layout/PictureAccentList"/>
    <dgm:cxn modelId="{ABDFD582-C5A3-4EF4-8E2C-AC7125E66FDA}" srcId="{EB785887-81DD-4A70-8019-E95157616598}" destId="{88D9C0DB-326E-4BEF-ACD8-5995CCEAE7C1}" srcOrd="0" destOrd="0" parTransId="{09872A58-AB84-4385-858D-783D9EEC300A}" sibTransId="{88315027-6B8B-460B-ABDA-F11F9B6EBA41}"/>
    <dgm:cxn modelId="{25DAEFE5-3F5F-4350-9C5C-5B7CD328AB0D}" type="presParOf" srcId="{2ABD39DB-DFAA-464A-851A-969401A4AA41}" destId="{589F9867-8F85-4576-8F7F-39F4C3DB43C2}" srcOrd="0" destOrd="0" presId="urn:microsoft.com/office/officeart/2008/layout/PictureAccentList"/>
    <dgm:cxn modelId="{E8A37ACE-0576-4611-A041-7AA1350C61FA}" type="presParOf" srcId="{589F9867-8F85-4576-8F7F-39F4C3DB43C2}" destId="{9B2664ED-76A3-4AFF-93E5-4B4D044C6B9E}" srcOrd="0" destOrd="0" presId="urn:microsoft.com/office/officeart/2008/layout/PictureAccentList"/>
    <dgm:cxn modelId="{6A5BCBB8-958C-40B2-8F39-099EBD8CC86F}" type="presParOf" srcId="{9B2664ED-76A3-4AFF-93E5-4B4D044C6B9E}" destId="{B48AC8B0-EE41-46D7-9321-FDC1476984EE}" srcOrd="0" destOrd="0" presId="urn:microsoft.com/office/officeart/2008/layout/PictureAccentList"/>
    <dgm:cxn modelId="{96BA500A-BCF7-47DC-89B3-6A83D895CC7E}" type="presParOf" srcId="{589F9867-8F85-4576-8F7F-39F4C3DB43C2}" destId="{E36B43F9-6EDE-427D-9BF2-C1229BA6A833}" srcOrd="1" destOrd="0" presId="urn:microsoft.com/office/officeart/2008/layout/PictureAccentList"/>
    <dgm:cxn modelId="{7BA681ED-7B59-454F-B4F1-C6E83BEABDAC}" type="presParOf" srcId="{E36B43F9-6EDE-427D-9BF2-C1229BA6A833}" destId="{613866BD-024B-489A-8676-FD663C3EBC38}" srcOrd="0" destOrd="0" presId="urn:microsoft.com/office/officeart/2008/layout/PictureAccentList"/>
    <dgm:cxn modelId="{EF60CD73-79F0-4273-866F-F2E3CE5A231C}" type="presParOf" srcId="{613866BD-024B-489A-8676-FD663C3EBC38}" destId="{41455D1A-D806-4F9D-9BDA-9CA60AD12C52}" srcOrd="0" destOrd="0" presId="urn:microsoft.com/office/officeart/2008/layout/PictureAccentList"/>
    <dgm:cxn modelId="{023037C9-FBEC-4D52-AF5E-5B72AF347E39}" type="presParOf" srcId="{613866BD-024B-489A-8676-FD663C3EBC38}" destId="{B6A01A42-AE74-4152-8397-C766CF52AFBD}" srcOrd="1" destOrd="0" presId="urn:microsoft.com/office/officeart/2008/layout/PictureAccentList"/>
    <dgm:cxn modelId="{675C7DAD-51CF-4C36-BABF-9ACA48BD315F}" type="presParOf" srcId="{E36B43F9-6EDE-427D-9BF2-C1229BA6A833}" destId="{F3640AED-E34C-4E49-9272-B286B1DB3DEF}" srcOrd="1" destOrd="0" presId="urn:microsoft.com/office/officeart/2008/layout/PictureAccentList"/>
    <dgm:cxn modelId="{E4CED1C1-6E6C-4C6A-8886-B8E75A4DAC76}" type="presParOf" srcId="{F3640AED-E34C-4E49-9272-B286B1DB3DEF}" destId="{698C4F31-CA99-4013-85D4-6F226EB87813}" srcOrd="0" destOrd="0" presId="urn:microsoft.com/office/officeart/2008/layout/PictureAccentList"/>
    <dgm:cxn modelId="{EF53D3F3-8BA6-49E9-9FA9-E3339F41C074}" type="presParOf" srcId="{F3640AED-E34C-4E49-9272-B286B1DB3DEF}" destId="{BDA7C20F-2A34-4CB3-93DE-11BF0A1328DC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BE6062-FA9B-41A3-A102-7B8BC3B22FAF}" type="doc">
      <dgm:prSet loTypeId="urn:microsoft.com/office/officeart/2005/8/layout/hList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23924D76-3BA1-4E3E-BD5E-313DFC888129}">
      <dgm:prSet phldrT="[Metin]"/>
      <dgm:spPr/>
      <dgm:t>
        <a:bodyPr/>
        <a:lstStyle/>
        <a:p>
          <a:r>
            <a:rPr lang="tr-TR" dirty="0" smtClean="0"/>
            <a:t>FARKINDALIK BİLDİRİMİ</a:t>
          </a:r>
          <a:endParaRPr lang="tr-TR" dirty="0"/>
        </a:p>
      </dgm:t>
    </dgm:pt>
    <dgm:pt modelId="{EEA6B833-E922-4DFD-B036-F3DA453DF4A4}" type="parTrans" cxnId="{53476CF8-6464-47A8-ABF2-3276C0740E11}">
      <dgm:prSet/>
      <dgm:spPr/>
      <dgm:t>
        <a:bodyPr/>
        <a:lstStyle/>
        <a:p>
          <a:endParaRPr lang="tr-TR"/>
        </a:p>
      </dgm:t>
    </dgm:pt>
    <dgm:pt modelId="{23FB652E-8E1E-4AAF-A277-BECBB3395CD4}" type="sibTrans" cxnId="{53476CF8-6464-47A8-ABF2-3276C0740E11}">
      <dgm:prSet/>
      <dgm:spPr/>
      <dgm:t>
        <a:bodyPr/>
        <a:lstStyle/>
        <a:p>
          <a:endParaRPr lang="tr-TR"/>
        </a:p>
      </dgm:t>
    </dgm:pt>
    <dgm:pt modelId="{C9FC0A34-01CD-4669-951C-AA56757FDC1F}">
      <dgm:prSet phldrT="[Metin]"/>
      <dgm:spPr/>
      <dgm:t>
        <a:bodyPr/>
        <a:lstStyle/>
        <a:p>
          <a:r>
            <a:rPr lang="tr-TR" dirty="0" smtClean="0"/>
            <a:t>Usulsüzlük</a:t>
          </a:r>
          <a:endParaRPr lang="tr-TR" dirty="0"/>
        </a:p>
      </dgm:t>
    </dgm:pt>
    <dgm:pt modelId="{5CC895BB-81A0-4EE9-B432-63FCBE4F66FA}" type="parTrans" cxnId="{B81069C4-65CB-40AB-9531-36A6F98BE1A2}">
      <dgm:prSet/>
      <dgm:spPr/>
      <dgm:t>
        <a:bodyPr/>
        <a:lstStyle/>
        <a:p>
          <a:endParaRPr lang="tr-TR"/>
        </a:p>
      </dgm:t>
    </dgm:pt>
    <dgm:pt modelId="{2FEA3934-9466-4DBC-8955-2B27B37145E0}" type="sibTrans" cxnId="{B81069C4-65CB-40AB-9531-36A6F98BE1A2}">
      <dgm:prSet/>
      <dgm:spPr/>
      <dgm:t>
        <a:bodyPr/>
        <a:lstStyle/>
        <a:p>
          <a:endParaRPr lang="tr-TR"/>
        </a:p>
      </dgm:t>
    </dgm:pt>
    <dgm:pt modelId="{6839B998-DD90-45E0-B5DE-F0DA86D84A33}">
      <dgm:prSet phldrT="[Metin]"/>
      <dgm:spPr/>
      <dgm:t>
        <a:bodyPr/>
        <a:lstStyle/>
        <a:p>
          <a:r>
            <a:rPr lang="tr-TR" smtClean="0"/>
            <a:t>Yolsuzluk</a:t>
          </a:r>
          <a:endParaRPr lang="tr-TR" dirty="0"/>
        </a:p>
      </dgm:t>
    </dgm:pt>
    <dgm:pt modelId="{E5CFBE78-3F12-4B0B-A64E-F547B8D2180E}" type="parTrans" cxnId="{AAE8FFEB-D92C-4CDF-8C09-00024BC34045}">
      <dgm:prSet/>
      <dgm:spPr/>
      <dgm:t>
        <a:bodyPr/>
        <a:lstStyle/>
        <a:p>
          <a:endParaRPr lang="tr-TR"/>
        </a:p>
      </dgm:t>
    </dgm:pt>
    <dgm:pt modelId="{37F35012-3ABD-4EFB-8190-9F36916441BD}" type="sibTrans" cxnId="{AAE8FFEB-D92C-4CDF-8C09-00024BC34045}">
      <dgm:prSet/>
      <dgm:spPr/>
      <dgm:t>
        <a:bodyPr/>
        <a:lstStyle/>
        <a:p>
          <a:endParaRPr lang="tr-TR"/>
        </a:p>
      </dgm:t>
    </dgm:pt>
    <dgm:pt modelId="{7AC79269-EAFF-4C78-94E8-D95E102CDC2B}">
      <dgm:prSet phldrT="[Metin]"/>
      <dgm:spPr/>
      <dgm:t>
        <a:bodyPr/>
        <a:lstStyle/>
        <a:p>
          <a:r>
            <a:rPr lang="tr-TR" dirty="0" smtClean="0"/>
            <a:t>Raporlama</a:t>
          </a:r>
        </a:p>
        <a:p>
          <a:r>
            <a:rPr lang="tr-TR" dirty="0" smtClean="0"/>
            <a:t>Süreçleri </a:t>
          </a:r>
          <a:endParaRPr lang="tr-TR" dirty="0"/>
        </a:p>
      </dgm:t>
    </dgm:pt>
    <dgm:pt modelId="{F75C0A90-AE8A-4620-8426-4FCAE9833544}" type="parTrans" cxnId="{FCB7D007-BCAC-43D5-B5D2-35658B1A7E79}">
      <dgm:prSet/>
      <dgm:spPr/>
      <dgm:t>
        <a:bodyPr/>
        <a:lstStyle/>
        <a:p>
          <a:endParaRPr lang="tr-TR"/>
        </a:p>
      </dgm:t>
    </dgm:pt>
    <dgm:pt modelId="{F769CD19-8E42-42E6-BF56-51F382A62171}" type="sibTrans" cxnId="{FCB7D007-BCAC-43D5-B5D2-35658B1A7E79}">
      <dgm:prSet/>
      <dgm:spPr/>
      <dgm:t>
        <a:bodyPr/>
        <a:lstStyle/>
        <a:p>
          <a:endParaRPr lang="tr-TR"/>
        </a:p>
      </dgm:t>
    </dgm:pt>
    <dgm:pt modelId="{B12EB009-1DF2-4F2B-88EC-14BB51FB6994}" type="pres">
      <dgm:prSet presAssocID="{CDBE6062-FA9B-41A3-A102-7B8BC3B22FA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B757914-FA18-4A05-B05F-D82EC1280E63}" type="pres">
      <dgm:prSet presAssocID="{23924D76-3BA1-4E3E-BD5E-313DFC888129}" presName="roof" presStyleLbl="dkBgShp" presStyleIdx="0" presStyleCnt="2" custLinFactNeighborX="-793" custLinFactNeighborY="-7347"/>
      <dgm:spPr/>
      <dgm:t>
        <a:bodyPr/>
        <a:lstStyle/>
        <a:p>
          <a:endParaRPr lang="tr-TR"/>
        </a:p>
      </dgm:t>
    </dgm:pt>
    <dgm:pt modelId="{2DB98C8B-3E9A-4A8F-BE55-BF00BB7B1D57}" type="pres">
      <dgm:prSet presAssocID="{23924D76-3BA1-4E3E-BD5E-313DFC888129}" presName="pillars" presStyleCnt="0"/>
      <dgm:spPr/>
      <dgm:t>
        <a:bodyPr/>
        <a:lstStyle/>
        <a:p>
          <a:endParaRPr lang="tr-TR"/>
        </a:p>
      </dgm:t>
    </dgm:pt>
    <dgm:pt modelId="{2D4E3456-25A2-4354-AA5B-22E74766DA84}" type="pres">
      <dgm:prSet presAssocID="{23924D76-3BA1-4E3E-BD5E-313DFC888129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8BC95EF-D65E-49C1-B99D-3616D783D430}" type="pres">
      <dgm:prSet presAssocID="{6839B998-DD90-45E0-B5DE-F0DA86D84A33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86A1E2C-012D-4A89-B848-B05EF45CA66A}" type="pres">
      <dgm:prSet presAssocID="{7AC79269-EAFF-4C78-94E8-D95E102CDC2B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CA44A7A-FD5E-4AD2-97A2-FF4E424921FF}" type="pres">
      <dgm:prSet presAssocID="{23924D76-3BA1-4E3E-BD5E-313DFC888129}" presName="base" presStyleLbl="dkBgShp" presStyleIdx="1" presStyleCnt="2"/>
      <dgm:spPr/>
      <dgm:t>
        <a:bodyPr/>
        <a:lstStyle/>
        <a:p>
          <a:endParaRPr lang="tr-TR"/>
        </a:p>
      </dgm:t>
    </dgm:pt>
  </dgm:ptLst>
  <dgm:cxnLst>
    <dgm:cxn modelId="{846E45EF-7DB0-4A41-843A-9947F1016265}" type="presOf" srcId="{7AC79269-EAFF-4C78-94E8-D95E102CDC2B}" destId="{D86A1E2C-012D-4A89-B848-B05EF45CA66A}" srcOrd="0" destOrd="0" presId="urn:microsoft.com/office/officeart/2005/8/layout/hList3"/>
    <dgm:cxn modelId="{DC8F529D-A7CD-4328-862D-EBF33C545D3E}" type="presOf" srcId="{6839B998-DD90-45E0-B5DE-F0DA86D84A33}" destId="{F8BC95EF-D65E-49C1-B99D-3616D783D430}" srcOrd="0" destOrd="0" presId="urn:microsoft.com/office/officeart/2005/8/layout/hList3"/>
    <dgm:cxn modelId="{C494E419-0836-4813-801B-49A8B0B8D349}" type="presOf" srcId="{CDBE6062-FA9B-41A3-A102-7B8BC3B22FAF}" destId="{B12EB009-1DF2-4F2B-88EC-14BB51FB6994}" srcOrd="0" destOrd="0" presId="urn:microsoft.com/office/officeart/2005/8/layout/hList3"/>
    <dgm:cxn modelId="{B81069C4-65CB-40AB-9531-36A6F98BE1A2}" srcId="{23924D76-3BA1-4E3E-BD5E-313DFC888129}" destId="{C9FC0A34-01CD-4669-951C-AA56757FDC1F}" srcOrd="0" destOrd="0" parTransId="{5CC895BB-81A0-4EE9-B432-63FCBE4F66FA}" sibTransId="{2FEA3934-9466-4DBC-8955-2B27B37145E0}"/>
    <dgm:cxn modelId="{53476CF8-6464-47A8-ABF2-3276C0740E11}" srcId="{CDBE6062-FA9B-41A3-A102-7B8BC3B22FAF}" destId="{23924D76-3BA1-4E3E-BD5E-313DFC888129}" srcOrd="0" destOrd="0" parTransId="{EEA6B833-E922-4DFD-B036-F3DA453DF4A4}" sibTransId="{23FB652E-8E1E-4AAF-A277-BECBB3395CD4}"/>
    <dgm:cxn modelId="{AAE8FFEB-D92C-4CDF-8C09-00024BC34045}" srcId="{23924D76-3BA1-4E3E-BD5E-313DFC888129}" destId="{6839B998-DD90-45E0-B5DE-F0DA86D84A33}" srcOrd="1" destOrd="0" parTransId="{E5CFBE78-3F12-4B0B-A64E-F547B8D2180E}" sibTransId="{37F35012-3ABD-4EFB-8190-9F36916441BD}"/>
    <dgm:cxn modelId="{40B8DD6F-F80B-41FF-893F-19609E4FC41F}" type="presOf" srcId="{23924D76-3BA1-4E3E-BD5E-313DFC888129}" destId="{4B757914-FA18-4A05-B05F-D82EC1280E63}" srcOrd="0" destOrd="0" presId="urn:microsoft.com/office/officeart/2005/8/layout/hList3"/>
    <dgm:cxn modelId="{011FD122-4CFD-4CB7-B1DF-B1E69034C049}" type="presOf" srcId="{C9FC0A34-01CD-4669-951C-AA56757FDC1F}" destId="{2D4E3456-25A2-4354-AA5B-22E74766DA84}" srcOrd="0" destOrd="0" presId="urn:microsoft.com/office/officeart/2005/8/layout/hList3"/>
    <dgm:cxn modelId="{FCB7D007-BCAC-43D5-B5D2-35658B1A7E79}" srcId="{23924D76-3BA1-4E3E-BD5E-313DFC888129}" destId="{7AC79269-EAFF-4C78-94E8-D95E102CDC2B}" srcOrd="2" destOrd="0" parTransId="{F75C0A90-AE8A-4620-8426-4FCAE9833544}" sibTransId="{F769CD19-8E42-42E6-BF56-51F382A62171}"/>
    <dgm:cxn modelId="{C485F632-8222-4984-8E09-DB7873228886}" type="presParOf" srcId="{B12EB009-1DF2-4F2B-88EC-14BB51FB6994}" destId="{4B757914-FA18-4A05-B05F-D82EC1280E63}" srcOrd="0" destOrd="0" presId="urn:microsoft.com/office/officeart/2005/8/layout/hList3"/>
    <dgm:cxn modelId="{A0F251B0-4668-4DCD-B126-AACCA629EBCF}" type="presParOf" srcId="{B12EB009-1DF2-4F2B-88EC-14BB51FB6994}" destId="{2DB98C8B-3E9A-4A8F-BE55-BF00BB7B1D57}" srcOrd="1" destOrd="0" presId="urn:microsoft.com/office/officeart/2005/8/layout/hList3"/>
    <dgm:cxn modelId="{10975A3B-0FF1-4C83-9EDF-8E57168A1EF9}" type="presParOf" srcId="{2DB98C8B-3E9A-4A8F-BE55-BF00BB7B1D57}" destId="{2D4E3456-25A2-4354-AA5B-22E74766DA84}" srcOrd="0" destOrd="0" presId="urn:microsoft.com/office/officeart/2005/8/layout/hList3"/>
    <dgm:cxn modelId="{F226738D-EF14-46D8-872B-39CDEB39913E}" type="presParOf" srcId="{2DB98C8B-3E9A-4A8F-BE55-BF00BB7B1D57}" destId="{F8BC95EF-D65E-49C1-B99D-3616D783D430}" srcOrd="1" destOrd="0" presId="urn:microsoft.com/office/officeart/2005/8/layout/hList3"/>
    <dgm:cxn modelId="{9CDC46EF-2EA8-46DC-BEAD-3CA5FD34E37C}" type="presParOf" srcId="{2DB98C8B-3E9A-4A8F-BE55-BF00BB7B1D57}" destId="{D86A1E2C-012D-4A89-B848-B05EF45CA66A}" srcOrd="2" destOrd="0" presId="urn:microsoft.com/office/officeart/2005/8/layout/hList3"/>
    <dgm:cxn modelId="{D8619F50-1280-4087-902F-E337C120F9C7}" type="presParOf" srcId="{B12EB009-1DF2-4F2B-88EC-14BB51FB6994}" destId="{ECA44A7A-FD5E-4AD2-97A2-FF4E424921FF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6A5C96-A488-412E-B249-7FCFF67A0059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tr-TR"/>
        </a:p>
      </dgm:t>
    </dgm:pt>
    <dgm:pt modelId="{86279E0E-6E23-4BD2-BB98-A0CEA4714370}">
      <dgm:prSet/>
      <dgm:spPr/>
      <dgm:t>
        <a:bodyPr/>
        <a:lstStyle/>
        <a:p>
          <a:pPr algn="just"/>
          <a:r>
            <a:rPr lang="tr-TR" dirty="0" smtClean="0"/>
            <a:t>İlk seviye kontrolörlerine verilecek belgelere azami dikkat gösterilmelidir.</a:t>
          </a:r>
          <a:endParaRPr lang="tr-TR" dirty="0"/>
        </a:p>
      </dgm:t>
    </dgm:pt>
    <dgm:pt modelId="{5A4260F7-F654-41DF-B9E4-59D90A28227F}" type="parTrans" cxnId="{78C66B3E-9DD8-4D2C-9FDB-608B6B2440B4}">
      <dgm:prSet/>
      <dgm:spPr/>
      <dgm:t>
        <a:bodyPr/>
        <a:lstStyle/>
        <a:p>
          <a:endParaRPr lang="tr-TR"/>
        </a:p>
      </dgm:t>
    </dgm:pt>
    <dgm:pt modelId="{E8E78C10-AA13-41EA-B0D6-E6158F6EAEF6}" type="sibTrans" cxnId="{78C66B3E-9DD8-4D2C-9FDB-608B6B2440B4}">
      <dgm:prSet/>
      <dgm:spPr/>
      <dgm:t>
        <a:bodyPr/>
        <a:lstStyle/>
        <a:p>
          <a:endParaRPr lang="tr-TR"/>
        </a:p>
      </dgm:t>
    </dgm:pt>
    <dgm:pt modelId="{A64B8279-6293-41FA-9E37-34DBB0C70EBB}">
      <dgm:prSet/>
      <dgm:spPr/>
      <dgm:t>
        <a:bodyPr/>
        <a:lstStyle/>
        <a:p>
          <a:pPr algn="just"/>
          <a:r>
            <a:rPr lang="tr-TR" altLang="bg-BG" dirty="0" smtClean="0"/>
            <a:t>Proje uygulama rehberine riayet edilmesi/ Yönetim Otoritesi tarafından istenen belgeleme gerekliliklerine uyulması gerekmektedir.  </a:t>
          </a:r>
        </a:p>
      </dgm:t>
    </dgm:pt>
    <dgm:pt modelId="{D79E42FF-2A78-4912-B1F9-9B147104931F}" type="parTrans" cxnId="{DC3B06FB-B6BD-43CD-95D6-23A6C8B46612}">
      <dgm:prSet/>
      <dgm:spPr/>
      <dgm:t>
        <a:bodyPr/>
        <a:lstStyle/>
        <a:p>
          <a:endParaRPr lang="tr-TR"/>
        </a:p>
      </dgm:t>
    </dgm:pt>
    <dgm:pt modelId="{85961EC9-EEAB-41C9-A265-A430740AAD41}" type="sibTrans" cxnId="{DC3B06FB-B6BD-43CD-95D6-23A6C8B46612}">
      <dgm:prSet/>
      <dgm:spPr/>
      <dgm:t>
        <a:bodyPr/>
        <a:lstStyle/>
        <a:p>
          <a:endParaRPr lang="tr-TR"/>
        </a:p>
      </dgm:t>
    </dgm:pt>
    <dgm:pt modelId="{C89F3391-2563-4D35-8A97-7C73614EFBF7}">
      <dgm:prSet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dirty="0" smtClean="0"/>
            <a:t>Projenin uygulamasına ilişkin tüm faaliyetlerin etik kurallara uygun olması gerekir.</a:t>
          </a:r>
        </a:p>
        <a:p>
          <a:pPr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dirty="0"/>
        </a:p>
      </dgm:t>
    </dgm:pt>
    <dgm:pt modelId="{FDAA0DEF-D97A-430D-AFEC-BCB93578EBC0}" type="parTrans" cxnId="{6B82D14B-AFFC-41E3-A9F0-B707A65809F4}">
      <dgm:prSet/>
      <dgm:spPr/>
      <dgm:t>
        <a:bodyPr/>
        <a:lstStyle/>
        <a:p>
          <a:endParaRPr lang="tr-TR"/>
        </a:p>
      </dgm:t>
    </dgm:pt>
    <dgm:pt modelId="{53166EA9-84B2-4948-B3A9-05EC99DE7309}" type="sibTrans" cxnId="{6B82D14B-AFFC-41E3-A9F0-B707A65809F4}">
      <dgm:prSet/>
      <dgm:spPr/>
      <dgm:t>
        <a:bodyPr/>
        <a:lstStyle/>
        <a:p>
          <a:endParaRPr lang="tr-TR"/>
        </a:p>
      </dgm:t>
    </dgm:pt>
    <dgm:pt modelId="{C57CF104-6F89-449E-9E71-53EF5BCED161}">
      <dgm:prSet/>
      <dgm:spPr/>
      <dgm:t>
        <a:bodyPr/>
        <a:lstStyle/>
        <a:p>
          <a:pPr algn="just"/>
          <a:r>
            <a:rPr lang="tr-TR" altLang="bg-BG" dirty="0" smtClean="0"/>
            <a:t>Tüm faturalar proje numarasını içermelidir. </a:t>
          </a:r>
        </a:p>
      </dgm:t>
    </dgm:pt>
    <dgm:pt modelId="{33BD1B64-5AF0-4FA5-980C-C908E2BF2F9A}" type="parTrans" cxnId="{90C9957E-1B11-456A-AF5E-1EA3574631DE}">
      <dgm:prSet/>
      <dgm:spPr/>
      <dgm:t>
        <a:bodyPr/>
        <a:lstStyle/>
        <a:p>
          <a:endParaRPr lang="tr-TR"/>
        </a:p>
      </dgm:t>
    </dgm:pt>
    <dgm:pt modelId="{3211FACC-2E62-4BB4-8A7A-4EA94116CCED}" type="sibTrans" cxnId="{90C9957E-1B11-456A-AF5E-1EA3574631DE}">
      <dgm:prSet/>
      <dgm:spPr/>
      <dgm:t>
        <a:bodyPr/>
        <a:lstStyle/>
        <a:p>
          <a:endParaRPr lang="tr-TR"/>
        </a:p>
      </dgm:t>
    </dgm:pt>
    <dgm:pt modelId="{97B7B775-4B15-4773-962F-9214AF16AC9C}" type="pres">
      <dgm:prSet presAssocID="{AF6A5C96-A488-412E-B249-7FCFF67A005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D8CC71D-FD1E-42F1-AC51-032FE260812D}" type="pres">
      <dgm:prSet presAssocID="{C89F3391-2563-4D35-8A97-7C73614EFBF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E749C4B-1E23-4AFE-A748-81E88391CB06}" type="pres">
      <dgm:prSet presAssocID="{53166EA9-84B2-4948-B3A9-05EC99DE7309}" presName="sibTrans" presStyleCnt="0"/>
      <dgm:spPr/>
      <dgm:t>
        <a:bodyPr/>
        <a:lstStyle/>
        <a:p>
          <a:endParaRPr lang="tr-TR"/>
        </a:p>
      </dgm:t>
    </dgm:pt>
    <dgm:pt modelId="{FCB64D4D-BB26-4A49-B330-77712F29B6BD}" type="pres">
      <dgm:prSet presAssocID="{C57CF104-6F89-449E-9E71-53EF5BCED16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6919241-6CDB-4400-8B55-82E0A778A8DE}" type="pres">
      <dgm:prSet presAssocID="{3211FACC-2E62-4BB4-8A7A-4EA94116CCED}" presName="sibTrans" presStyleCnt="0"/>
      <dgm:spPr/>
      <dgm:t>
        <a:bodyPr/>
        <a:lstStyle/>
        <a:p>
          <a:endParaRPr lang="tr-TR"/>
        </a:p>
      </dgm:t>
    </dgm:pt>
    <dgm:pt modelId="{FD42FCD5-90F4-4EA3-B490-89264CD90A8F}" type="pres">
      <dgm:prSet presAssocID="{A64B8279-6293-41FA-9E37-34DBB0C70EB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DD70D72-5FF9-4208-AA07-4C745F64752C}" type="pres">
      <dgm:prSet presAssocID="{85961EC9-EEAB-41C9-A265-A430740AAD41}" presName="sibTrans" presStyleCnt="0"/>
      <dgm:spPr/>
      <dgm:t>
        <a:bodyPr/>
        <a:lstStyle/>
        <a:p>
          <a:endParaRPr lang="tr-TR"/>
        </a:p>
      </dgm:t>
    </dgm:pt>
    <dgm:pt modelId="{D41C452E-A656-4B4D-8C81-5D378BE40B89}" type="pres">
      <dgm:prSet presAssocID="{86279E0E-6E23-4BD2-BB98-A0CEA471437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8C66B3E-9DD8-4D2C-9FDB-608B6B2440B4}" srcId="{AF6A5C96-A488-412E-B249-7FCFF67A0059}" destId="{86279E0E-6E23-4BD2-BB98-A0CEA4714370}" srcOrd="3" destOrd="0" parTransId="{5A4260F7-F654-41DF-B9E4-59D90A28227F}" sibTransId="{E8E78C10-AA13-41EA-B0D6-E6158F6EAEF6}"/>
    <dgm:cxn modelId="{923DE084-A92C-4FB1-9164-6C397288AC90}" type="presOf" srcId="{C89F3391-2563-4D35-8A97-7C73614EFBF7}" destId="{9D8CC71D-FD1E-42F1-AC51-032FE260812D}" srcOrd="0" destOrd="0" presId="urn:microsoft.com/office/officeart/2005/8/layout/default"/>
    <dgm:cxn modelId="{DC3B06FB-B6BD-43CD-95D6-23A6C8B46612}" srcId="{AF6A5C96-A488-412E-B249-7FCFF67A0059}" destId="{A64B8279-6293-41FA-9E37-34DBB0C70EBB}" srcOrd="2" destOrd="0" parTransId="{D79E42FF-2A78-4912-B1F9-9B147104931F}" sibTransId="{85961EC9-EEAB-41C9-A265-A430740AAD41}"/>
    <dgm:cxn modelId="{90C9957E-1B11-456A-AF5E-1EA3574631DE}" srcId="{AF6A5C96-A488-412E-B249-7FCFF67A0059}" destId="{C57CF104-6F89-449E-9E71-53EF5BCED161}" srcOrd="1" destOrd="0" parTransId="{33BD1B64-5AF0-4FA5-980C-C908E2BF2F9A}" sibTransId="{3211FACC-2E62-4BB4-8A7A-4EA94116CCED}"/>
    <dgm:cxn modelId="{6B82D14B-AFFC-41E3-A9F0-B707A65809F4}" srcId="{AF6A5C96-A488-412E-B249-7FCFF67A0059}" destId="{C89F3391-2563-4D35-8A97-7C73614EFBF7}" srcOrd="0" destOrd="0" parTransId="{FDAA0DEF-D97A-430D-AFEC-BCB93578EBC0}" sibTransId="{53166EA9-84B2-4948-B3A9-05EC99DE7309}"/>
    <dgm:cxn modelId="{4642749B-F9AF-42AE-9D42-3FDA1EA5A982}" type="presOf" srcId="{86279E0E-6E23-4BD2-BB98-A0CEA4714370}" destId="{D41C452E-A656-4B4D-8C81-5D378BE40B89}" srcOrd="0" destOrd="0" presId="urn:microsoft.com/office/officeart/2005/8/layout/default"/>
    <dgm:cxn modelId="{B4E914E8-CDD5-4300-92CA-E669CF6A51F4}" type="presOf" srcId="{C57CF104-6F89-449E-9E71-53EF5BCED161}" destId="{FCB64D4D-BB26-4A49-B330-77712F29B6BD}" srcOrd="0" destOrd="0" presId="urn:microsoft.com/office/officeart/2005/8/layout/default"/>
    <dgm:cxn modelId="{B88FD7A1-C0D1-4AF3-B01D-24A529597C79}" type="presOf" srcId="{A64B8279-6293-41FA-9E37-34DBB0C70EBB}" destId="{FD42FCD5-90F4-4EA3-B490-89264CD90A8F}" srcOrd="0" destOrd="0" presId="urn:microsoft.com/office/officeart/2005/8/layout/default"/>
    <dgm:cxn modelId="{62A72DC7-6705-4946-BAC5-E765ADD582A2}" type="presOf" srcId="{AF6A5C96-A488-412E-B249-7FCFF67A0059}" destId="{97B7B775-4B15-4773-962F-9214AF16AC9C}" srcOrd="0" destOrd="0" presId="urn:microsoft.com/office/officeart/2005/8/layout/default"/>
    <dgm:cxn modelId="{671DC4E6-7482-4B1B-A863-74DCCB962918}" type="presParOf" srcId="{97B7B775-4B15-4773-962F-9214AF16AC9C}" destId="{9D8CC71D-FD1E-42F1-AC51-032FE260812D}" srcOrd="0" destOrd="0" presId="urn:microsoft.com/office/officeart/2005/8/layout/default"/>
    <dgm:cxn modelId="{FE968FDC-6FD9-41A3-930E-C0D7DBAD98B3}" type="presParOf" srcId="{97B7B775-4B15-4773-962F-9214AF16AC9C}" destId="{AE749C4B-1E23-4AFE-A748-81E88391CB06}" srcOrd="1" destOrd="0" presId="urn:microsoft.com/office/officeart/2005/8/layout/default"/>
    <dgm:cxn modelId="{75DF5FD1-993E-4F0C-B6FA-A660F5D29DA4}" type="presParOf" srcId="{97B7B775-4B15-4773-962F-9214AF16AC9C}" destId="{FCB64D4D-BB26-4A49-B330-77712F29B6BD}" srcOrd="2" destOrd="0" presId="urn:microsoft.com/office/officeart/2005/8/layout/default"/>
    <dgm:cxn modelId="{D0B9CAA6-57C7-49C2-B667-DD8601BE591F}" type="presParOf" srcId="{97B7B775-4B15-4773-962F-9214AF16AC9C}" destId="{B6919241-6CDB-4400-8B55-82E0A778A8DE}" srcOrd="3" destOrd="0" presId="urn:microsoft.com/office/officeart/2005/8/layout/default"/>
    <dgm:cxn modelId="{EE0843E9-5A18-492C-B0D4-7E2AACAF2763}" type="presParOf" srcId="{97B7B775-4B15-4773-962F-9214AF16AC9C}" destId="{FD42FCD5-90F4-4EA3-B490-89264CD90A8F}" srcOrd="4" destOrd="0" presId="urn:microsoft.com/office/officeart/2005/8/layout/default"/>
    <dgm:cxn modelId="{2ED78F5F-0631-46E3-A358-528B3D2CCAE1}" type="presParOf" srcId="{97B7B775-4B15-4773-962F-9214AF16AC9C}" destId="{CDD70D72-5FF9-4208-AA07-4C745F64752C}" srcOrd="5" destOrd="0" presId="urn:microsoft.com/office/officeart/2005/8/layout/default"/>
    <dgm:cxn modelId="{30C5F883-8EE8-4685-9EA9-589519D6FFDC}" type="presParOf" srcId="{97B7B775-4B15-4773-962F-9214AF16AC9C}" destId="{D41C452E-A656-4B4D-8C81-5D378BE40B8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F467B9E-BB7F-4251-A254-08E40549FC9A}" type="doc">
      <dgm:prSet loTypeId="urn:microsoft.com/office/officeart/2009/3/layout/Spiral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F718CDB1-3AD5-4A71-ACD9-3E85ADC3ECCE}">
      <dgm:prSet/>
      <dgm:spPr/>
      <dgm:t>
        <a:bodyPr/>
        <a:lstStyle/>
        <a:p>
          <a:endParaRPr lang="tr-TR"/>
        </a:p>
      </dgm:t>
    </dgm:pt>
    <dgm:pt modelId="{3EBC2407-1295-40B3-A870-9606D5A81030}" type="parTrans" cxnId="{A6DEDF17-D731-45F8-8D35-D67083ED13D2}">
      <dgm:prSet/>
      <dgm:spPr/>
      <dgm:t>
        <a:bodyPr/>
        <a:lstStyle/>
        <a:p>
          <a:endParaRPr lang="tr-TR"/>
        </a:p>
      </dgm:t>
    </dgm:pt>
    <dgm:pt modelId="{006F1F33-F2FD-4DB7-AFBF-0EB5D35BD550}" type="sibTrans" cxnId="{A6DEDF17-D731-45F8-8D35-D67083ED13D2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tr-TR"/>
        </a:p>
      </dgm:t>
    </dgm:pt>
    <dgm:pt modelId="{5425034B-370D-497F-A6F0-1FAE1F5AB615}">
      <dgm:prSet/>
      <dgm:spPr/>
      <dgm:t>
        <a:bodyPr/>
        <a:lstStyle/>
        <a:p>
          <a:endParaRPr lang="tr-TR"/>
        </a:p>
      </dgm:t>
    </dgm:pt>
    <dgm:pt modelId="{7DAD5E98-297B-43AA-BBFD-583B6D274B95}" type="parTrans" cxnId="{5DF2E7F8-1572-46BF-895C-EFD7EFD9BAEC}">
      <dgm:prSet/>
      <dgm:spPr/>
      <dgm:t>
        <a:bodyPr/>
        <a:lstStyle/>
        <a:p>
          <a:endParaRPr lang="tr-TR"/>
        </a:p>
      </dgm:t>
    </dgm:pt>
    <dgm:pt modelId="{553C072C-B366-4E5F-AA81-4925C94B4DBA}" type="sibTrans" cxnId="{5DF2E7F8-1572-46BF-895C-EFD7EFD9BAEC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tr-TR"/>
        </a:p>
      </dgm:t>
    </dgm:pt>
    <dgm:pt modelId="{D1288E0C-F89C-497D-B9AD-6491452C1954}">
      <dgm:prSet/>
      <dgm:spPr/>
      <dgm:t>
        <a:bodyPr/>
        <a:lstStyle/>
        <a:p>
          <a:endParaRPr lang="tr-TR"/>
        </a:p>
      </dgm:t>
    </dgm:pt>
    <dgm:pt modelId="{203EF3ED-114A-4D9B-B675-D742F23FA6E4}" type="parTrans" cxnId="{D86D2B4C-B6B2-45EE-98E9-6046CD76BAE6}">
      <dgm:prSet/>
      <dgm:spPr/>
      <dgm:t>
        <a:bodyPr/>
        <a:lstStyle/>
        <a:p>
          <a:endParaRPr lang="tr-TR"/>
        </a:p>
      </dgm:t>
    </dgm:pt>
    <dgm:pt modelId="{81E8B6D4-9FB6-4592-9E9A-801855533771}" type="sibTrans" cxnId="{D86D2B4C-B6B2-45EE-98E9-6046CD76BAE6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1000" r="-61000"/>
          </a:stretch>
        </a:blipFill>
      </dgm:spPr>
      <dgm:t>
        <a:bodyPr/>
        <a:lstStyle/>
        <a:p>
          <a:endParaRPr lang="tr-TR"/>
        </a:p>
      </dgm:t>
    </dgm:pt>
    <dgm:pt modelId="{0968112B-25BA-4537-A10A-23A59688D1B8}">
      <dgm:prSet/>
      <dgm:spPr/>
      <dgm:t>
        <a:bodyPr/>
        <a:lstStyle/>
        <a:p>
          <a:endParaRPr lang="tr-TR"/>
        </a:p>
      </dgm:t>
    </dgm:pt>
    <dgm:pt modelId="{7D822EE6-6F07-4F14-91F9-E2DA04F85848}" type="parTrans" cxnId="{63D4B12F-53F2-4818-977C-C5E8BC3651E2}">
      <dgm:prSet/>
      <dgm:spPr/>
      <dgm:t>
        <a:bodyPr/>
        <a:lstStyle/>
        <a:p>
          <a:endParaRPr lang="tr-TR"/>
        </a:p>
      </dgm:t>
    </dgm:pt>
    <dgm:pt modelId="{F35E102B-53A4-43EE-B4BE-E0271BC7369B}" type="sibTrans" cxnId="{63D4B12F-53F2-4818-977C-C5E8BC3651E2}">
      <dgm:prSet/>
      <dgm:spPr/>
      <dgm:t>
        <a:bodyPr/>
        <a:lstStyle/>
        <a:p>
          <a:endParaRPr lang="tr-TR"/>
        </a:p>
      </dgm:t>
    </dgm:pt>
    <dgm:pt modelId="{2D14AF1C-61D3-430B-AEE3-93DDA06613B4}">
      <dgm:prSet/>
      <dgm:spPr/>
      <dgm:t>
        <a:bodyPr/>
        <a:lstStyle/>
        <a:p>
          <a:endParaRPr lang="tr-TR"/>
        </a:p>
      </dgm:t>
    </dgm:pt>
    <dgm:pt modelId="{4C11B6F7-64F9-47F4-9367-F051AC942238}" type="parTrans" cxnId="{9B411B0E-B3CA-4D60-B3BD-AC97CA59FC9B}">
      <dgm:prSet/>
      <dgm:spPr/>
      <dgm:t>
        <a:bodyPr/>
        <a:lstStyle/>
        <a:p>
          <a:endParaRPr lang="tr-TR"/>
        </a:p>
      </dgm:t>
    </dgm:pt>
    <dgm:pt modelId="{4AC41A2F-4839-4EEE-8B81-9989B347E229}" type="sibTrans" cxnId="{9B411B0E-B3CA-4D60-B3BD-AC97CA59FC9B}">
      <dgm:prSet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  <dgm:t>
        <a:bodyPr/>
        <a:lstStyle/>
        <a:p>
          <a:endParaRPr lang="tr-TR"/>
        </a:p>
      </dgm:t>
    </dgm:pt>
    <dgm:pt modelId="{E98F9474-5CA6-47EA-B294-225639B586A9}" type="pres">
      <dgm:prSet presAssocID="{8F467B9E-BB7F-4251-A254-08E40549FC9A}" presName="Name0" presStyleCnt="0">
        <dgm:presLayoutVars>
          <dgm:chMax val="5"/>
          <dgm:dir/>
        </dgm:presLayoutVars>
      </dgm:prSet>
      <dgm:spPr/>
      <dgm:t>
        <a:bodyPr/>
        <a:lstStyle/>
        <a:p>
          <a:endParaRPr lang="en-US"/>
        </a:p>
      </dgm:t>
    </dgm:pt>
    <dgm:pt modelId="{EB4B2E9D-8A6C-4D80-8B91-AC9C60C47909}" type="pres">
      <dgm:prSet presAssocID="{8F467B9E-BB7F-4251-A254-08E40549FC9A}" presName="picts" presStyleCnt="0"/>
      <dgm:spPr/>
    </dgm:pt>
    <dgm:pt modelId="{09393443-5C3F-4E44-A1EA-6EEA5D04366B}" type="pres">
      <dgm:prSet presAssocID="{8F467B9E-BB7F-4251-A254-08E40549FC9A}" presName="space1" presStyleCnt="0"/>
      <dgm:spPr/>
    </dgm:pt>
    <dgm:pt modelId="{F31D237C-FCB5-40ED-B35E-6E5C28467A6C}" type="pres">
      <dgm:prSet presAssocID="{8F467B9E-BB7F-4251-A254-08E40549FC9A}" presName="space2" presStyleCnt="0"/>
      <dgm:spPr/>
    </dgm:pt>
    <dgm:pt modelId="{E9DA216A-E741-4A1C-99F5-410D6B9BCBDB}" type="pres">
      <dgm:prSet presAssocID="{006F1F33-F2FD-4DB7-AFBF-0EB5D35BD550}" presName="pictA1" presStyleCnt="0"/>
      <dgm:spPr/>
    </dgm:pt>
    <dgm:pt modelId="{C5DB7991-72FE-46CC-BF05-5D3BDE77D800}" type="pres">
      <dgm:prSet presAssocID="{006F1F33-F2FD-4DB7-AFBF-0EB5D35BD550}" presName="imageRepeatNode" presStyleLbl="alignNode1" presStyleIdx="0" presStyleCnt="5" custScaleX="126461"/>
      <dgm:spPr/>
      <dgm:t>
        <a:bodyPr/>
        <a:lstStyle/>
        <a:p>
          <a:endParaRPr lang="en-US"/>
        </a:p>
      </dgm:t>
    </dgm:pt>
    <dgm:pt modelId="{5D7F743E-C8EF-4974-8AAC-24247D37884E}" type="pres">
      <dgm:prSet presAssocID="{006F1F33-F2FD-4DB7-AFBF-0EB5D35BD550}" presName="oneDotPict" presStyleCnt="0"/>
      <dgm:spPr/>
    </dgm:pt>
    <dgm:pt modelId="{939A6F39-78AB-45C6-A69C-F25457092497}" type="pres">
      <dgm:prSet presAssocID="{006F1F33-F2FD-4DB7-AFBF-0EB5D35BD550}" presName="dotPict_11" presStyleLbl="solidFgAcc1" presStyleIdx="0" presStyleCnt="30"/>
      <dgm:spPr/>
    </dgm:pt>
    <dgm:pt modelId="{8D7E2790-AC4D-40BC-8052-CAA701616A35}" type="pres">
      <dgm:prSet presAssocID="{553C072C-B366-4E5F-AA81-4925C94B4DBA}" presName="pictA2" presStyleCnt="0"/>
      <dgm:spPr/>
    </dgm:pt>
    <dgm:pt modelId="{BAE64A70-8963-46E1-A53C-B206BE8DB6EF}" type="pres">
      <dgm:prSet presAssocID="{553C072C-B366-4E5F-AA81-4925C94B4DBA}" presName="imageRepeatNode" presStyleLbl="alignNode1" presStyleIdx="1" presStyleCnt="5" custScaleX="67278" custLinFactNeighborX="32552" custLinFactNeighborY="12"/>
      <dgm:spPr/>
      <dgm:t>
        <a:bodyPr/>
        <a:lstStyle/>
        <a:p>
          <a:endParaRPr lang="en-US"/>
        </a:p>
      </dgm:t>
    </dgm:pt>
    <dgm:pt modelId="{2A55C9EB-851A-4635-9FAA-EA5ECC67662E}" type="pres">
      <dgm:prSet presAssocID="{553C072C-B366-4E5F-AA81-4925C94B4DBA}" presName="twoDotsPict" presStyleCnt="0"/>
      <dgm:spPr/>
    </dgm:pt>
    <dgm:pt modelId="{54DDC5DB-B08E-491D-9DDF-FF81CDD5ADB8}" type="pres">
      <dgm:prSet presAssocID="{553C072C-B366-4E5F-AA81-4925C94B4DBA}" presName="dotPict_21" presStyleLbl="solidFgAcc1" presStyleIdx="1" presStyleCnt="30"/>
      <dgm:spPr/>
    </dgm:pt>
    <dgm:pt modelId="{008BD298-6D9D-4ADD-8081-409185209DBD}" type="pres">
      <dgm:prSet presAssocID="{553C072C-B366-4E5F-AA81-4925C94B4DBA}" presName="dotPict_22" presStyleLbl="solidFgAcc1" presStyleIdx="2" presStyleCnt="30"/>
      <dgm:spPr/>
    </dgm:pt>
    <dgm:pt modelId="{76C60FEA-97D5-4359-9F86-4718506A876C}" type="pres">
      <dgm:prSet presAssocID="{81E8B6D4-9FB6-4592-9E9A-801855533771}" presName="pictA3" presStyleCnt="0"/>
      <dgm:spPr/>
    </dgm:pt>
    <dgm:pt modelId="{9CC867F3-8959-40A6-90CC-69DA36D7B14E}" type="pres">
      <dgm:prSet presAssocID="{81E8B6D4-9FB6-4592-9E9A-801855533771}" presName="imageRepeatNode" presStyleLbl="alignNode1" presStyleIdx="2" presStyleCnt="5" custScaleX="105961" custScaleY="73337" custLinFactNeighborX="-10379" custLinFactNeighborY="4746"/>
      <dgm:spPr/>
      <dgm:t>
        <a:bodyPr/>
        <a:lstStyle/>
        <a:p>
          <a:endParaRPr lang="en-US"/>
        </a:p>
      </dgm:t>
    </dgm:pt>
    <dgm:pt modelId="{BE60CA5A-C2C6-4866-89EC-FDDC11B0F137}" type="pres">
      <dgm:prSet presAssocID="{81E8B6D4-9FB6-4592-9E9A-801855533771}" presName="threeDotsPict" presStyleCnt="0"/>
      <dgm:spPr/>
    </dgm:pt>
    <dgm:pt modelId="{31C4FB11-63C5-4188-A329-EAEAC9FC1D12}" type="pres">
      <dgm:prSet presAssocID="{81E8B6D4-9FB6-4592-9E9A-801855533771}" presName="dotPict_31" presStyleLbl="solidFgAcc1" presStyleIdx="3" presStyleCnt="30"/>
      <dgm:spPr/>
    </dgm:pt>
    <dgm:pt modelId="{29E9F801-D583-4094-A123-908BDD5805E8}" type="pres">
      <dgm:prSet presAssocID="{81E8B6D4-9FB6-4592-9E9A-801855533771}" presName="dotPict_32" presStyleLbl="solidFgAcc1" presStyleIdx="4" presStyleCnt="30"/>
      <dgm:spPr/>
    </dgm:pt>
    <dgm:pt modelId="{138938A1-68E3-4F8B-8DBD-0ADC66A84702}" type="pres">
      <dgm:prSet presAssocID="{81E8B6D4-9FB6-4592-9E9A-801855533771}" presName="dotPict_33" presStyleLbl="solidFgAcc1" presStyleIdx="5" presStyleCnt="30"/>
      <dgm:spPr/>
    </dgm:pt>
    <dgm:pt modelId="{667F9FA0-9A51-415F-A02C-51C27A30EAEE}" type="pres">
      <dgm:prSet presAssocID="{F35E102B-53A4-43EE-B4BE-E0271BC7369B}" presName="pictA4" presStyleCnt="0"/>
      <dgm:spPr/>
    </dgm:pt>
    <dgm:pt modelId="{FA990BA5-D3FC-4FCB-A8A0-C83803323E70}" type="pres">
      <dgm:prSet presAssocID="{F35E102B-53A4-43EE-B4BE-E0271BC7369B}" presName="imageRepeatNode" presStyleLbl="alignNode1" presStyleIdx="3" presStyleCnt="5" custFlipVert="0" custFlipHor="0" custScaleX="18553" custScaleY="6860" custLinFactNeighborX="53686" custLinFactNeighborY="-2545"/>
      <dgm:spPr/>
      <dgm:t>
        <a:bodyPr/>
        <a:lstStyle/>
        <a:p>
          <a:endParaRPr lang="en-US"/>
        </a:p>
      </dgm:t>
    </dgm:pt>
    <dgm:pt modelId="{CFCDA24C-1E5E-468C-B7E2-40DE5A7A7905}" type="pres">
      <dgm:prSet presAssocID="{F35E102B-53A4-43EE-B4BE-E0271BC7369B}" presName="fourDotsPict" presStyleCnt="0"/>
      <dgm:spPr/>
    </dgm:pt>
    <dgm:pt modelId="{E49AEF7F-C3C8-4DC6-8513-4F4CA2D544E0}" type="pres">
      <dgm:prSet presAssocID="{F35E102B-53A4-43EE-B4BE-E0271BC7369B}" presName="dotPict_41" presStyleLbl="solidFgAcc1" presStyleIdx="6" presStyleCnt="30"/>
      <dgm:spPr/>
    </dgm:pt>
    <dgm:pt modelId="{57B85B8E-508E-4B25-8D6A-64CFFB8E69FF}" type="pres">
      <dgm:prSet presAssocID="{F35E102B-53A4-43EE-B4BE-E0271BC7369B}" presName="dotPict_42" presStyleLbl="solidFgAcc1" presStyleIdx="7" presStyleCnt="30"/>
      <dgm:spPr/>
    </dgm:pt>
    <dgm:pt modelId="{E95FD1E8-0D53-42DB-896B-17F38BAD4436}" type="pres">
      <dgm:prSet presAssocID="{F35E102B-53A4-43EE-B4BE-E0271BC7369B}" presName="dotPict_43" presStyleLbl="solidFgAcc1" presStyleIdx="8" presStyleCnt="30"/>
      <dgm:spPr/>
    </dgm:pt>
    <dgm:pt modelId="{6F06E467-6BCB-4860-83C8-9DAC330CE4E1}" type="pres">
      <dgm:prSet presAssocID="{F35E102B-53A4-43EE-B4BE-E0271BC7369B}" presName="dotPict_44" presStyleLbl="solidFgAcc1" presStyleIdx="9" presStyleCnt="30"/>
      <dgm:spPr/>
    </dgm:pt>
    <dgm:pt modelId="{72281910-4060-4BE6-8684-5C42D7CE4A5B}" type="pres">
      <dgm:prSet presAssocID="{4AC41A2F-4839-4EEE-8B81-9989B347E229}" presName="pictA5" presStyleCnt="0"/>
      <dgm:spPr/>
    </dgm:pt>
    <dgm:pt modelId="{E233ADC8-1F92-4B7A-954C-07D593CA5C70}" type="pres">
      <dgm:prSet presAssocID="{4AC41A2F-4839-4EEE-8B81-9989B347E229}" presName="imageRepeatNode" presStyleLbl="alignNode1" presStyleIdx="4" presStyleCnt="5" custFlipVert="1" custFlipHor="1" custScaleX="22637" custScaleY="7871"/>
      <dgm:spPr/>
      <dgm:t>
        <a:bodyPr/>
        <a:lstStyle/>
        <a:p>
          <a:endParaRPr lang="en-US"/>
        </a:p>
      </dgm:t>
    </dgm:pt>
    <dgm:pt modelId="{343346E8-8664-46B7-AC00-E13F88B0204B}" type="pres">
      <dgm:prSet presAssocID="{4AC41A2F-4839-4EEE-8B81-9989B347E229}" presName="fiveDotsPict" presStyleCnt="0"/>
      <dgm:spPr/>
    </dgm:pt>
    <dgm:pt modelId="{3F14E34C-8197-4EC6-88C0-62F13BD61021}" type="pres">
      <dgm:prSet presAssocID="{4AC41A2F-4839-4EEE-8B81-9989B347E229}" presName="dotPict_51" presStyleLbl="solidFgAcc1" presStyleIdx="10" presStyleCnt="30"/>
      <dgm:spPr/>
    </dgm:pt>
    <dgm:pt modelId="{92E49D9F-9040-4292-B2C1-889E9EF50F9F}" type="pres">
      <dgm:prSet presAssocID="{4AC41A2F-4839-4EEE-8B81-9989B347E229}" presName="dotPict_52" presStyleLbl="solidFgAcc1" presStyleIdx="11" presStyleCnt="30"/>
      <dgm:spPr/>
    </dgm:pt>
    <dgm:pt modelId="{84E6B92E-A2BA-4C8D-ADF3-169A27113092}" type="pres">
      <dgm:prSet presAssocID="{4AC41A2F-4839-4EEE-8B81-9989B347E229}" presName="dotPict_53" presStyleLbl="solidFgAcc1" presStyleIdx="12" presStyleCnt="30"/>
      <dgm:spPr/>
    </dgm:pt>
    <dgm:pt modelId="{7E5CE70E-1E71-4AE6-BCD2-F3B0A7CBFB53}" type="pres">
      <dgm:prSet presAssocID="{4AC41A2F-4839-4EEE-8B81-9989B347E229}" presName="dotPict_54" presStyleLbl="solidFgAcc1" presStyleIdx="13" presStyleCnt="30"/>
      <dgm:spPr/>
    </dgm:pt>
    <dgm:pt modelId="{21912326-68A4-4F35-9B21-A03D1BCCC0A0}" type="pres">
      <dgm:prSet presAssocID="{4AC41A2F-4839-4EEE-8B81-9989B347E229}" presName="dotPict_55" presStyleLbl="solidFgAcc1" presStyleIdx="14" presStyleCnt="30"/>
      <dgm:spPr/>
    </dgm:pt>
    <dgm:pt modelId="{7E52D945-DAAB-41C9-814B-92ED5A1781FF}" type="pres">
      <dgm:prSet presAssocID="{8F467B9E-BB7F-4251-A254-08E40549FC9A}" presName="txLine" presStyleCnt="0"/>
      <dgm:spPr/>
    </dgm:pt>
    <dgm:pt modelId="{86DD9D8D-0D47-425D-9751-7DB35226FAD6}" type="pres">
      <dgm:prSet presAssocID="{F718CDB1-3AD5-4A71-ACD9-3E85ADC3ECCE}" presName="oneDotTx" presStyleCnt="0"/>
      <dgm:spPr/>
    </dgm:pt>
    <dgm:pt modelId="{69D69381-8C29-4448-9F88-C45A286045BB}" type="pres">
      <dgm:prSet presAssocID="{F718CDB1-3AD5-4A71-ACD9-3E85ADC3ECCE}" presName="dotTx_11" presStyleLbl="solidFgAcc1" presStyleIdx="15" presStyleCnt="30"/>
      <dgm:spPr/>
    </dgm:pt>
    <dgm:pt modelId="{C82622AF-A3AA-42F3-8443-4D801695FCD6}" type="pres">
      <dgm:prSet presAssocID="{F718CDB1-3AD5-4A71-ACD9-3E85ADC3ECCE}" presName="Name37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D1D4E5-E0E6-419F-97BC-00FA89EA6599}" type="pres">
      <dgm:prSet presAssocID="{5425034B-370D-497F-A6F0-1FAE1F5AB615}" presName="twoDotsTx" presStyleCnt="0"/>
      <dgm:spPr/>
    </dgm:pt>
    <dgm:pt modelId="{4E388B41-3845-4054-BB56-33700B398C88}" type="pres">
      <dgm:prSet presAssocID="{5425034B-370D-497F-A6F0-1FAE1F5AB615}" presName="dotTx_21" presStyleLbl="solidFgAcc1" presStyleIdx="16" presStyleCnt="30"/>
      <dgm:spPr/>
    </dgm:pt>
    <dgm:pt modelId="{E5F2C614-0AB9-4506-BAB3-5EB6A5E52999}" type="pres">
      <dgm:prSet presAssocID="{5425034B-370D-497F-A6F0-1FAE1F5AB615}" presName="dotTx_22" presStyleLbl="solidFgAcc1" presStyleIdx="17" presStyleCnt="30"/>
      <dgm:spPr/>
    </dgm:pt>
    <dgm:pt modelId="{23E4D4FA-10DE-4E95-A7E0-B281365C42F8}" type="pres">
      <dgm:prSet presAssocID="{5425034B-370D-497F-A6F0-1FAE1F5AB615}" presName="Name39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961EAC-2536-44B5-94D5-C3F02BAD26FF}" type="pres">
      <dgm:prSet presAssocID="{D1288E0C-F89C-497D-B9AD-6491452C1954}" presName="threeDotsTx" presStyleCnt="0"/>
      <dgm:spPr/>
    </dgm:pt>
    <dgm:pt modelId="{194C0F5D-2F2B-448C-9FB1-39F3C8269D6F}" type="pres">
      <dgm:prSet presAssocID="{D1288E0C-F89C-497D-B9AD-6491452C1954}" presName="dotTx_31" presStyleLbl="solidFgAcc1" presStyleIdx="18" presStyleCnt="30"/>
      <dgm:spPr/>
    </dgm:pt>
    <dgm:pt modelId="{EE5BBEFD-3A21-42A1-87EF-64E1314BAECB}" type="pres">
      <dgm:prSet presAssocID="{D1288E0C-F89C-497D-B9AD-6491452C1954}" presName="dotTx_32" presStyleLbl="solidFgAcc1" presStyleIdx="19" presStyleCnt="30"/>
      <dgm:spPr/>
    </dgm:pt>
    <dgm:pt modelId="{FF2B8346-8B40-4B3A-8AD4-464C42A6BF4B}" type="pres">
      <dgm:prSet presAssocID="{D1288E0C-F89C-497D-B9AD-6491452C1954}" presName="dotTx_33" presStyleLbl="solidFgAcc1" presStyleIdx="20" presStyleCnt="30"/>
      <dgm:spPr/>
    </dgm:pt>
    <dgm:pt modelId="{0E4C3469-DD48-488F-8E56-C57285A018D8}" type="pres">
      <dgm:prSet presAssocID="{D1288E0C-F89C-497D-B9AD-6491452C1954}" presName="Name41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52FA89-6B26-4F1B-AF11-7C25CB929577}" type="pres">
      <dgm:prSet presAssocID="{0968112B-25BA-4537-A10A-23A59688D1B8}" presName="fourDotsTx" presStyleCnt="0"/>
      <dgm:spPr/>
    </dgm:pt>
    <dgm:pt modelId="{3E8683BC-659B-4EC3-B121-56EC35A9AFDB}" type="pres">
      <dgm:prSet presAssocID="{0968112B-25BA-4537-A10A-23A59688D1B8}" presName="dotTx_41" presStyleLbl="solidFgAcc1" presStyleIdx="21" presStyleCnt="30"/>
      <dgm:spPr/>
    </dgm:pt>
    <dgm:pt modelId="{2047DB13-1D99-418F-A3A0-0C02D259CCEB}" type="pres">
      <dgm:prSet presAssocID="{0968112B-25BA-4537-A10A-23A59688D1B8}" presName="dotTx_42" presStyleLbl="solidFgAcc1" presStyleIdx="22" presStyleCnt="30"/>
      <dgm:spPr/>
    </dgm:pt>
    <dgm:pt modelId="{CE8E244A-14F7-4DA1-8877-6EA2456808F2}" type="pres">
      <dgm:prSet presAssocID="{0968112B-25BA-4537-A10A-23A59688D1B8}" presName="dotTx_43" presStyleLbl="solidFgAcc1" presStyleIdx="23" presStyleCnt="30"/>
      <dgm:spPr/>
    </dgm:pt>
    <dgm:pt modelId="{76BFBD9C-FAA5-41C4-9876-600DAC56AA30}" type="pres">
      <dgm:prSet presAssocID="{0968112B-25BA-4537-A10A-23A59688D1B8}" presName="dotTx_44" presStyleLbl="solidFgAcc1" presStyleIdx="24" presStyleCnt="30"/>
      <dgm:spPr/>
    </dgm:pt>
    <dgm:pt modelId="{00C6C176-B983-44DA-AA22-FC32062C9843}" type="pres">
      <dgm:prSet presAssocID="{0968112B-25BA-4537-A10A-23A59688D1B8}" presName="Name43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EDB4B4-6053-4CB4-82B6-D12225A81EC0}" type="pres">
      <dgm:prSet presAssocID="{2D14AF1C-61D3-430B-AEE3-93DDA06613B4}" presName="fiveDotsTx" presStyleCnt="0"/>
      <dgm:spPr/>
    </dgm:pt>
    <dgm:pt modelId="{602AFCC8-28DF-4C91-BFE2-B63419D1F1ED}" type="pres">
      <dgm:prSet presAssocID="{2D14AF1C-61D3-430B-AEE3-93DDA06613B4}" presName="dotTx_51" presStyleLbl="solidFgAcc1" presStyleIdx="25" presStyleCnt="30"/>
      <dgm:spPr/>
    </dgm:pt>
    <dgm:pt modelId="{CB2345B5-C4F5-4187-80F0-43F94B176F56}" type="pres">
      <dgm:prSet presAssocID="{2D14AF1C-61D3-430B-AEE3-93DDA06613B4}" presName="dotTx_52" presStyleLbl="solidFgAcc1" presStyleIdx="26" presStyleCnt="30"/>
      <dgm:spPr/>
    </dgm:pt>
    <dgm:pt modelId="{EDC3F91F-3DBA-419A-B283-A0D1C52AA17A}" type="pres">
      <dgm:prSet presAssocID="{2D14AF1C-61D3-430B-AEE3-93DDA06613B4}" presName="dotTx_53" presStyleLbl="solidFgAcc1" presStyleIdx="27" presStyleCnt="30"/>
      <dgm:spPr/>
    </dgm:pt>
    <dgm:pt modelId="{FF1FEC9B-889F-4216-9192-9CE68677B6A9}" type="pres">
      <dgm:prSet presAssocID="{2D14AF1C-61D3-430B-AEE3-93DDA06613B4}" presName="dotTx_54" presStyleLbl="solidFgAcc1" presStyleIdx="28" presStyleCnt="30"/>
      <dgm:spPr/>
    </dgm:pt>
    <dgm:pt modelId="{467DEED3-4009-4452-A337-E90F614822EF}" type="pres">
      <dgm:prSet presAssocID="{2D14AF1C-61D3-430B-AEE3-93DDA06613B4}" presName="dotTx_55" presStyleLbl="solidFgAcc1" presStyleIdx="29" presStyleCnt="30"/>
      <dgm:spPr/>
    </dgm:pt>
    <dgm:pt modelId="{95858EE4-EB3C-445D-8549-2B083A6026EB}" type="pres">
      <dgm:prSet presAssocID="{2D14AF1C-61D3-430B-AEE3-93DDA06613B4}" presName="Name45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B411B0E-B3CA-4D60-B3BD-AC97CA59FC9B}" srcId="{8F467B9E-BB7F-4251-A254-08E40549FC9A}" destId="{2D14AF1C-61D3-430B-AEE3-93DDA06613B4}" srcOrd="4" destOrd="0" parTransId="{4C11B6F7-64F9-47F4-9367-F051AC942238}" sibTransId="{4AC41A2F-4839-4EEE-8B81-9989B347E229}"/>
    <dgm:cxn modelId="{1A835022-3D69-47D4-8F36-648A3B9F71D2}" type="presOf" srcId="{81E8B6D4-9FB6-4592-9E9A-801855533771}" destId="{9CC867F3-8959-40A6-90CC-69DA36D7B14E}" srcOrd="0" destOrd="0" presId="urn:microsoft.com/office/officeart/2009/3/layout/SpiralPicture"/>
    <dgm:cxn modelId="{60E8084E-8E92-4FCC-911D-C6FAFC468FDC}" type="presOf" srcId="{0968112B-25BA-4537-A10A-23A59688D1B8}" destId="{00C6C176-B983-44DA-AA22-FC32062C9843}" srcOrd="0" destOrd="0" presId="urn:microsoft.com/office/officeart/2009/3/layout/SpiralPicture"/>
    <dgm:cxn modelId="{00B7CA69-6B35-4B40-B30F-4319B9D41FAB}" type="presOf" srcId="{8F467B9E-BB7F-4251-A254-08E40549FC9A}" destId="{E98F9474-5CA6-47EA-B294-225639B586A9}" srcOrd="0" destOrd="0" presId="urn:microsoft.com/office/officeart/2009/3/layout/SpiralPicture"/>
    <dgm:cxn modelId="{DB4984D9-92CB-48EB-B69A-83572C024AD7}" type="presOf" srcId="{5425034B-370D-497F-A6F0-1FAE1F5AB615}" destId="{23E4D4FA-10DE-4E95-A7E0-B281365C42F8}" srcOrd="0" destOrd="0" presId="urn:microsoft.com/office/officeart/2009/3/layout/SpiralPicture"/>
    <dgm:cxn modelId="{D86D2B4C-B6B2-45EE-98E9-6046CD76BAE6}" srcId="{8F467B9E-BB7F-4251-A254-08E40549FC9A}" destId="{D1288E0C-F89C-497D-B9AD-6491452C1954}" srcOrd="2" destOrd="0" parTransId="{203EF3ED-114A-4D9B-B675-D742F23FA6E4}" sibTransId="{81E8B6D4-9FB6-4592-9E9A-801855533771}"/>
    <dgm:cxn modelId="{A092BE17-11A4-41B4-9335-A3F5BB6DC726}" type="presOf" srcId="{2D14AF1C-61D3-430B-AEE3-93DDA06613B4}" destId="{95858EE4-EB3C-445D-8549-2B083A6026EB}" srcOrd="0" destOrd="0" presId="urn:microsoft.com/office/officeart/2009/3/layout/SpiralPicture"/>
    <dgm:cxn modelId="{72EEB92C-3E64-4B82-AA62-98F1F5977185}" type="presOf" srcId="{4AC41A2F-4839-4EEE-8B81-9989B347E229}" destId="{E233ADC8-1F92-4B7A-954C-07D593CA5C70}" srcOrd="0" destOrd="0" presId="urn:microsoft.com/office/officeart/2009/3/layout/SpiralPicture"/>
    <dgm:cxn modelId="{63D4B12F-53F2-4818-977C-C5E8BC3651E2}" srcId="{8F467B9E-BB7F-4251-A254-08E40549FC9A}" destId="{0968112B-25BA-4537-A10A-23A59688D1B8}" srcOrd="3" destOrd="0" parTransId="{7D822EE6-6F07-4F14-91F9-E2DA04F85848}" sibTransId="{F35E102B-53A4-43EE-B4BE-E0271BC7369B}"/>
    <dgm:cxn modelId="{1D9098F2-A486-4E8C-B2CF-E0EF5B840C65}" type="presOf" srcId="{006F1F33-F2FD-4DB7-AFBF-0EB5D35BD550}" destId="{C5DB7991-72FE-46CC-BF05-5D3BDE77D800}" srcOrd="0" destOrd="0" presId="urn:microsoft.com/office/officeart/2009/3/layout/SpiralPicture"/>
    <dgm:cxn modelId="{C56108A6-852C-488C-A260-365CC96BBD4A}" type="presOf" srcId="{D1288E0C-F89C-497D-B9AD-6491452C1954}" destId="{0E4C3469-DD48-488F-8E56-C57285A018D8}" srcOrd="0" destOrd="0" presId="urn:microsoft.com/office/officeart/2009/3/layout/SpiralPicture"/>
    <dgm:cxn modelId="{5DF2E7F8-1572-46BF-895C-EFD7EFD9BAEC}" srcId="{8F467B9E-BB7F-4251-A254-08E40549FC9A}" destId="{5425034B-370D-497F-A6F0-1FAE1F5AB615}" srcOrd="1" destOrd="0" parTransId="{7DAD5E98-297B-43AA-BBFD-583B6D274B95}" sibTransId="{553C072C-B366-4E5F-AA81-4925C94B4DBA}"/>
    <dgm:cxn modelId="{37A860CF-05AD-4F9C-B7EE-EB6F586F6C29}" type="presOf" srcId="{F35E102B-53A4-43EE-B4BE-E0271BC7369B}" destId="{FA990BA5-D3FC-4FCB-A8A0-C83803323E70}" srcOrd="0" destOrd="0" presId="urn:microsoft.com/office/officeart/2009/3/layout/SpiralPicture"/>
    <dgm:cxn modelId="{B7E914A5-B1E7-48A3-8817-5E602BE77AB2}" type="presOf" srcId="{553C072C-B366-4E5F-AA81-4925C94B4DBA}" destId="{BAE64A70-8963-46E1-A53C-B206BE8DB6EF}" srcOrd="0" destOrd="0" presId="urn:microsoft.com/office/officeart/2009/3/layout/SpiralPicture"/>
    <dgm:cxn modelId="{84E0DEAB-B295-45E5-8B1E-DC768B1402C2}" type="presOf" srcId="{F718CDB1-3AD5-4A71-ACD9-3E85ADC3ECCE}" destId="{C82622AF-A3AA-42F3-8443-4D801695FCD6}" srcOrd="0" destOrd="0" presId="urn:microsoft.com/office/officeart/2009/3/layout/SpiralPicture"/>
    <dgm:cxn modelId="{A6DEDF17-D731-45F8-8D35-D67083ED13D2}" srcId="{8F467B9E-BB7F-4251-A254-08E40549FC9A}" destId="{F718CDB1-3AD5-4A71-ACD9-3E85ADC3ECCE}" srcOrd="0" destOrd="0" parTransId="{3EBC2407-1295-40B3-A870-9606D5A81030}" sibTransId="{006F1F33-F2FD-4DB7-AFBF-0EB5D35BD550}"/>
    <dgm:cxn modelId="{38EF7F2F-BC46-4285-9E62-F7AA721BF94B}" type="presParOf" srcId="{E98F9474-5CA6-47EA-B294-225639B586A9}" destId="{EB4B2E9D-8A6C-4D80-8B91-AC9C60C47909}" srcOrd="0" destOrd="0" presId="urn:microsoft.com/office/officeart/2009/3/layout/SpiralPicture"/>
    <dgm:cxn modelId="{CFABA6B1-7B20-48B6-A3D2-05F1A2048605}" type="presParOf" srcId="{EB4B2E9D-8A6C-4D80-8B91-AC9C60C47909}" destId="{09393443-5C3F-4E44-A1EA-6EEA5D04366B}" srcOrd="0" destOrd="0" presId="urn:microsoft.com/office/officeart/2009/3/layout/SpiralPicture"/>
    <dgm:cxn modelId="{7A8ED8B9-BC26-477A-803D-57E2F6388CFC}" type="presParOf" srcId="{EB4B2E9D-8A6C-4D80-8B91-AC9C60C47909}" destId="{F31D237C-FCB5-40ED-B35E-6E5C28467A6C}" srcOrd="1" destOrd="0" presId="urn:microsoft.com/office/officeart/2009/3/layout/SpiralPicture"/>
    <dgm:cxn modelId="{8E550EAB-B6A8-4414-BC52-86A53FE9435D}" type="presParOf" srcId="{EB4B2E9D-8A6C-4D80-8B91-AC9C60C47909}" destId="{E9DA216A-E741-4A1C-99F5-410D6B9BCBDB}" srcOrd="2" destOrd="0" presId="urn:microsoft.com/office/officeart/2009/3/layout/SpiralPicture"/>
    <dgm:cxn modelId="{1C8635E0-E9BE-477E-8207-8243CA851BFB}" type="presParOf" srcId="{E9DA216A-E741-4A1C-99F5-410D6B9BCBDB}" destId="{C5DB7991-72FE-46CC-BF05-5D3BDE77D800}" srcOrd="0" destOrd="0" presId="urn:microsoft.com/office/officeart/2009/3/layout/SpiralPicture"/>
    <dgm:cxn modelId="{99A0C964-0936-4261-8F69-1DDFA6B81930}" type="presParOf" srcId="{EB4B2E9D-8A6C-4D80-8B91-AC9C60C47909}" destId="{5D7F743E-C8EF-4974-8AAC-24247D37884E}" srcOrd="3" destOrd="0" presId="urn:microsoft.com/office/officeart/2009/3/layout/SpiralPicture"/>
    <dgm:cxn modelId="{1A7E6CC6-0DA3-482C-9C79-DC1C56A3C51D}" type="presParOf" srcId="{5D7F743E-C8EF-4974-8AAC-24247D37884E}" destId="{939A6F39-78AB-45C6-A69C-F25457092497}" srcOrd="0" destOrd="0" presId="urn:microsoft.com/office/officeart/2009/3/layout/SpiralPicture"/>
    <dgm:cxn modelId="{587DA5B1-8E48-4513-8451-405AF37DB224}" type="presParOf" srcId="{EB4B2E9D-8A6C-4D80-8B91-AC9C60C47909}" destId="{8D7E2790-AC4D-40BC-8052-CAA701616A35}" srcOrd="4" destOrd="0" presId="urn:microsoft.com/office/officeart/2009/3/layout/SpiralPicture"/>
    <dgm:cxn modelId="{9B1FD463-10C8-402C-A70E-5AC30F9CD7B9}" type="presParOf" srcId="{8D7E2790-AC4D-40BC-8052-CAA701616A35}" destId="{BAE64A70-8963-46E1-A53C-B206BE8DB6EF}" srcOrd="0" destOrd="0" presId="urn:microsoft.com/office/officeart/2009/3/layout/SpiralPicture"/>
    <dgm:cxn modelId="{8399FCC1-4ED3-4DFF-B8F9-82FD49F66FBB}" type="presParOf" srcId="{EB4B2E9D-8A6C-4D80-8B91-AC9C60C47909}" destId="{2A55C9EB-851A-4635-9FAA-EA5ECC67662E}" srcOrd="5" destOrd="0" presId="urn:microsoft.com/office/officeart/2009/3/layout/SpiralPicture"/>
    <dgm:cxn modelId="{6F323FE7-6050-40FC-A1CD-0B6B5100884C}" type="presParOf" srcId="{2A55C9EB-851A-4635-9FAA-EA5ECC67662E}" destId="{54DDC5DB-B08E-491D-9DDF-FF81CDD5ADB8}" srcOrd="0" destOrd="0" presId="urn:microsoft.com/office/officeart/2009/3/layout/SpiralPicture"/>
    <dgm:cxn modelId="{6DC6332C-ED2A-4B6D-ABA4-7A98F141CCBD}" type="presParOf" srcId="{2A55C9EB-851A-4635-9FAA-EA5ECC67662E}" destId="{008BD298-6D9D-4ADD-8081-409185209DBD}" srcOrd="1" destOrd="0" presId="urn:microsoft.com/office/officeart/2009/3/layout/SpiralPicture"/>
    <dgm:cxn modelId="{E33B801A-1E25-477C-BCDD-1FD10B919D99}" type="presParOf" srcId="{EB4B2E9D-8A6C-4D80-8B91-AC9C60C47909}" destId="{76C60FEA-97D5-4359-9F86-4718506A876C}" srcOrd="6" destOrd="0" presId="urn:microsoft.com/office/officeart/2009/3/layout/SpiralPicture"/>
    <dgm:cxn modelId="{F16607E8-F310-46D8-BAB5-1484AFE4CEA5}" type="presParOf" srcId="{76C60FEA-97D5-4359-9F86-4718506A876C}" destId="{9CC867F3-8959-40A6-90CC-69DA36D7B14E}" srcOrd="0" destOrd="0" presId="urn:microsoft.com/office/officeart/2009/3/layout/SpiralPicture"/>
    <dgm:cxn modelId="{28E5D221-495D-471E-A10E-101679460BF7}" type="presParOf" srcId="{EB4B2E9D-8A6C-4D80-8B91-AC9C60C47909}" destId="{BE60CA5A-C2C6-4866-89EC-FDDC11B0F137}" srcOrd="7" destOrd="0" presId="urn:microsoft.com/office/officeart/2009/3/layout/SpiralPicture"/>
    <dgm:cxn modelId="{CF330A62-B01E-474C-94AC-C91C8E8CE956}" type="presParOf" srcId="{BE60CA5A-C2C6-4866-89EC-FDDC11B0F137}" destId="{31C4FB11-63C5-4188-A329-EAEAC9FC1D12}" srcOrd="0" destOrd="0" presId="urn:microsoft.com/office/officeart/2009/3/layout/SpiralPicture"/>
    <dgm:cxn modelId="{B6BA1C65-1B70-4077-9CD0-8DE7FA721EC2}" type="presParOf" srcId="{BE60CA5A-C2C6-4866-89EC-FDDC11B0F137}" destId="{29E9F801-D583-4094-A123-908BDD5805E8}" srcOrd="1" destOrd="0" presId="urn:microsoft.com/office/officeart/2009/3/layout/SpiralPicture"/>
    <dgm:cxn modelId="{8490C890-9AD3-4FDC-BB12-312E29ED00FE}" type="presParOf" srcId="{BE60CA5A-C2C6-4866-89EC-FDDC11B0F137}" destId="{138938A1-68E3-4F8B-8DBD-0ADC66A84702}" srcOrd="2" destOrd="0" presId="urn:microsoft.com/office/officeart/2009/3/layout/SpiralPicture"/>
    <dgm:cxn modelId="{AA52A225-8D99-45E0-B607-B6CE82EBDE00}" type="presParOf" srcId="{EB4B2E9D-8A6C-4D80-8B91-AC9C60C47909}" destId="{667F9FA0-9A51-415F-A02C-51C27A30EAEE}" srcOrd="8" destOrd="0" presId="urn:microsoft.com/office/officeart/2009/3/layout/SpiralPicture"/>
    <dgm:cxn modelId="{116EF3FF-E577-4698-9312-29C3D340E70D}" type="presParOf" srcId="{667F9FA0-9A51-415F-A02C-51C27A30EAEE}" destId="{FA990BA5-D3FC-4FCB-A8A0-C83803323E70}" srcOrd="0" destOrd="0" presId="urn:microsoft.com/office/officeart/2009/3/layout/SpiralPicture"/>
    <dgm:cxn modelId="{6335C18E-DBBD-43CE-8A14-9708F6B63736}" type="presParOf" srcId="{EB4B2E9D-8A6C-4D80-8B91-AC9C60C47909}" destId="{CFCDA24C-1E5E-468C-B7E2-40DE5A7A7905}" srcOrd="9" destOrd="0" presId="urn:microsoft.com/office/officeart/2009/3/layout/SpiralPicture"/>
    <dgm:cxn modelId="{026896DD-7BCA-46A5-9D9D-7BDD58AF8D96}" type="presParOf" srcId="{CFCDA24C-1E5E-468C-B7E2-40DE5A7A7905}" destId="{E49AEF7F-C3C8-4DC6-8513-4F4CA2D544E0}" srcOrd="0" destOrd="0" presId="urn:microsoft.com/office/officeart/2009/3/layout/SpiralPicture"/>
    <dgm:cxn modelId="{F0A9CDC9-03AB-40A2-A6FA-CE67433AEB47}" type="presParOf" srcId="{CFCDA24C-1E5E-468C-B7E2-40DE5A7A7905}" destId="{57B85B8E-508E-4B25-8D6A-64CFFB8E69FF}" srcOrd="1" destOrd="0" presId="urn:microsoft.com/office/officeart/2009/3/layout/SpiralPicture"/>
    <dgm:cxn modelId="{30209377-4C3C-45CA-9D51-41B7F8A23BAA}" type="presParOf" srcId="{CFCDA24C-1E5E-468C-B7E2-40DE5A7A7905}" destId="{E95FD1E8-0D53-42DB-896B-17F38BAD4436}" srcOrd="2" destOrd="0" presId="urn:microsoft.com/office/officeart/2009/3/layout/SpiralPicture"/>
    <dgm:cxn modelId="{A55ABCD9-F76D-4A4B-8913-7BF7D615115C}" type="presParOf" srcId="{CFCDA24C-1E5E-468C-B7E2-40DE5A7A7905}" destId="{6F06E467-6BCB-4860-83C8-9DAC330CE4E1}" srcOrd="3" destOrd="0" presId="urn:microsoft.com/office/officeart/2009/3/layout/SpiralPicture"/>
    <dgm:cxn modelId="{DABD8FAA-E482-4AE8-9F6F-2CB854D3DD6D}" type="presParOf" srcId="{EB4B2E9D-8A6C-4D80-8B91-AC9C60C47909}" destId="{72281910-4060-4BE6-8684-5C42D7CE4A5B}" srcOrd="10" destOrd="0" presId="urn:microsoft.com/office/officeart/2009/3/layout/SpiralPicture"/>
    <dgm:cxn modelId="{1C63BB32-1292-4553-8775-6DACA1522388}" type="presParOf" srcId="{72281910-4060-4BE6-8684-5C42D7CE4A5B}" destId="{E233ADC8-1F92-4B7A-954C-07D593CA5C70}" srcOrd="0" destOrd="0" presId="urn:microsoft.com/office/officeart/2009/3/layout/SpiralPicture"/>
    <dgm:cxn modelId="{EE69A019-E228-4518-B7C5-BC7D02266E4B}" type="presParOf" srcId="{EB4B2E9D-8A6C-4D80-8B91-AC9C60C47909}" destId="{343346E8-8664-46B7-AC00-E13F88B0204B}" srcOrd="11" destOrd="0" presId="urn:microsoft.com/office/officeart/2009/3/layout/SpiralPicture"/>
    <dgm:cxn modelId="{D9F4C019-AF17-4B1A-BEA2-9C2FE0A70B59}" type="presParOf" srcId="{343346E8-8664-46B7-AC00-E13F88B0204B}" destId="{3F14E34C-8197-4EC6-88C0-62F13BD61021}" srcOrd="0" destOrd="0" presId="urn:microsoft.com/office/officeart/2009/3/layout/SpiralPicture"/>
    <dgm:cxn modelId="{6AF584FB-ED8D-4C15-A068-F048DA6886AB}" type="presParOf" srcId="{343346E8-8664-46B7-AC00-E13F88B0204B}" destId="{92E49D9F-9040-4292-B2C1-889E9EF50F9F}" srcOrd="1" destOrd="0" presId="urn:microsoft.com/office/officeart/2009/3/layout/SpiralPicture"/>
    <dgm:cxn modelId="{268C668A-DA25-490E-8A80-7E64CBC62B9D}" type="presParOf" srcId="{343346E8-8664-46B7-AC00-E13F88B0204B}" destId="{84E6B92E-A2BA-4C8D-ADF3-169A27113092}" srcOrd="2" destOrd="0" presId="urn:microsoft.com/office/officeart/2009/3/layout/SpiralPicture"/>
    <dgm:cxn modelId="{193FF22F-B8FA-4190-9DDA-FF7416D65BD0}" type="presParOf" srcId="{343346E8-8664-46B7-AC00-E13F88B0204B}" destId="{7E5CE70E-1E71-4AE6-BCD2-F3B0A7CBFB53}" srcOrd="3" destOrd="0" presId="urn:microsoft.com/office/officeart/2009/3/layout/SpiralPicture"/>
    <dgm:cxn modelId="{14D8F771-A355-41BA-8EEC-118D6A770BB1}" type="presParOf" srcId="{343346E8-8664-46B7-AC00-E13F88B0204B}" destId="{21912326-68A4-4F35-9B21-A03D1BCCC0A0}" srcOrd="4" destOrd="0" presId="urn:microsoft.com/office/officeart/2009/3/layout/SpiralPicture"/>
    <dgm:cxn modelId="{54F869A3-AC64-4EDF-A3CC-C3FC7292BB63}" type="presParOf" srcId="{E98F9474-5CA6-47EA-B294-225639B586A9}" destId="{7E52D945-DAAB-41C9-814B-92ED5A1781FF}" srcOrd="1" destOrd="0" presId="urn:microsoft.com/office/officeart/2009/3/layout/SpiralPicture"/>
    <dgm:cxn modelId="{0155F75C-73E0-4472-81DA-F65541A96102}" type="presParOf" srcId="{7E52D945-DAAB-41C9-814B-92ED5A1781FF}" destId="{86DD9D8D-0D47-425D-9751-7DB35226FAD6}" srcOrd="0" destOrd="0" presId="urn:microsoft.com/office/officeart/2009/3/layout/SpiralPicture"/>
    <dgm:cxn modelId="{DCAD0BA3-8BAA-4A04-A547-8F88FED96BC3}" type="presParOf" srcId="{86DD9D8D-0D47-425D-9751-7DB35226FAD6}" destId="{69D69381-8C29-4448-9F88-C45A286045BB}" srcOrd="0" destOrd="0" presId="urn:microsoft.com/office/officeart/2009/3/layout/SpiralPicture"/>
    <dgm:cxn modelId="{B0FC5D89-D22D-480F-B7D3-1E61BC6B331E}" type="presParOf" srcId="{7E52D945-DAAB-41C9-814B-92ED5A1781FF}" destId="{C82622AF-A3AA-42F3-8443-4D801695FCD6}" srcOrd="1" destOrd="0" presId="urn:microsoft.com/office/officeart/2009/3/layout/SpiralPicture"/>
    <dgm:cxn modelId="{894D769C-B41B-4E14-A144-37F04C463A3B}" type="presParOf" srcId="{7E52D945-DAAB-41C9-814B-92ED5A1781FF}" destId="{09D1D4E5-E0E6-419F-97BC-00FA89EA6599}" srcOrd="2" destOrd="0" presId="urn:microsoft.com/office/officeart/2009/3/layout/SpiralPicture"/>
    <dgm:cxn modelId="{9C01F967-A871-4ED7-9BCB-17EEAB754A81}" type="presParOf" srcId="{09D1D4E5-E0E6-419F-97BC-00FA89EA6599}" destId="{4E388B41-3845-4054-BB56-33700B398C88}" srcOrd="0" destOrd="0" presId="urn:microsoft.com/office/officeart/2009/3/layout/SpiralPicture"/>
    <dgm:cxn modelId="{DA0A39C8-03C4-4D01-973E-42FE29404394}" type="presParOf" srcId="{09D1D4E5-E0E6-419F-97BC-00FA89EA6599}" destId="{E5F2C614-0AB9-4506-BAB3-5EB6A5E52999}" srcOrd="1" destOrd="0" presId="urn:microsoft.com/office/officeart/2009/3/layout/SpiralPicture"/>
    <dgm:cxn modelId="{9D6ACB43-95B4-4008-BC12-C1937FAF7F11}" type="presParOf" srcId="{7E52D945-DAAB-41C9-814B-92ED5A1781FF}" destId="{23E4D4FA-10DE-4E95-A7E0-B281365C42F8}" srcOrd="3" destOrd="0" presId="urn:microsoft.com/office/officeart/2009/3/layout/SpiralPicture"/>
    <dgm:cxn modelId="{84FE2E21-76A3-471A-9B25-499D101273C7}" type="presParOf" srcId="{7E52D945-DAAB-41C9-814B-92ED5A1781FF}" destId="{B3961EAC-2536-44B5-94D5-C3F02BAD26FF}" srcOrd="4" destOrd="0" presId="urn:microsoft.com/office/officeart/2009/3/layout/SpiralPicture"/>
    <dgm:cxn modelId="{BE1B75DE-7EA9-41FA-8737-2CA12A56FFC3}" type="presParOf" srcId="{B3961EAC-2536-44B5-94D5-C3F02BAD26FF}" destId="{194C0F5D-2F2B-448C-9FB1-39F3C8269D6F}" srcOrd="0" destOrd="0" presId="urn:microsoft.com/office/officeart/2009/3/layout/SpiralPicture"/>
    <dgm:cxn modelId="{749684BF-8863-45E7-8443-12DECC54B83C}" type="presParOf" srcId="{B3961EAC-2536-44B5-94D5-C3F02BAD26FF}" destId="{EE5BBEFD-3A21-42A1-87EF-64E1314BAECB}" srcOrd="1" destOrd="0" presId="urn:microsoft.com/office/officeart/2009/3/layout/SpiralPicture"/>
    <dgm:cxn modelId="{6DE3A6A4-5108-4F16-A740-B477CDD6140C}" type="presParOf" srcId="{B3961EAC-2536-44B5-94D5-C3F02BAD26FF}" destId="{FF2B8346-8B40-4B3A-8AD4-464C42A6BF4B}" srcOrd="2" destOrd="0" presId="urn:microsoft.com/office/officeart/2009/3/layout/SpiralPicture"/>
    <dgm:cxn modelId="{9C727C7E-20FF-4317-B1C5-342607D7E205}" type="presParOf" srcId="{7E52D945-DAAB-41C9-814B-92ED5A1781FF}" destId="{0E4C3469-DD48-488F-8E56-C57285A018D8}" srcOrd="5" destOrd="0" presId="urn:microsoft.com/office/officeart/2009/3/layout/SpiralPicture"/>
    <dgm:cxn modelId="{57B90DBE-B0D8-43FD-91AF-9C82B60E7FA0}" type="presParOf" srcId="{7E52D945-DAAB-41C9-814B-92ED5A1781FF}" destId="{9D52FA89-6B26-4F1B-AF11-7C25CB929577}" srcOrd="6" destOrd="0" presId="urn:microsoft.com/office/officeart/2009/3/layout/SpiralPicture"/>
    <dgm:cxn modelId="{66053570-D066-428F-B48D-7614A8670802}" type="presParOf" srcId="{9D52FA89-6B26-4F1B-AF11-7C25CB929577}" destId="{3E8683BC-659B-4EC3-B121-56EC35A9AFDB}" srcOrd="0" destOrd="0" presId="urn:microsoft.com/office/officeart/2009/3/layout/SpiralPicture"/>
    <dgm:cxn modelId="{A4F3F892-6ABF-42DC-8CC3-98513EC8C507}" type="presParOf" srcId="{9D52FA89-6B26-4F1B-AF11-7C25CB929577}" destId="{2047DB13-1D99-418F-A3A0-0C02D259CCEB}" srcOrd="1" destOrd="0" presId="urn:microsoft.com/office/officeart/2009/3/layout/SpiralPicture"/>
    <dgm:cxn modelId="{6A03E41D-9EDC-4F50-8F24-652049B2833D}" type="presParOf" srcId="{9D52FA89-6B26-4F1B-AF11-7C25CB929577}" destId="{CE8E244A-14F7-4DA1-8877-6EA2456808F2}" srcOrd="2" destOrd="0" presId="urn:microsoft.com/office/officeart/2009/3/layout/SpiralPicture"/>
    <dgm:cxn modelId="{85F036E0-F9D0-493A-B6C2-E9CFC11117AC}" type="presParOf" srcId="{9D52FA89-6B26-4F1B-AF11-7C25CB929577}" destId="{76BFBD9C-FAA5-41C4-9876-600DAC56AA30}" srcOrd="3" destOrd="0" presId="urn:microsoft.com/office/officeart/2009/3/layout/SpiralPicture"/>
    <dgm:cxn modelId="{C2B2036D-5C46-4C66-B64C-75D43B9DB9C9}" type="presParOf" srcId="{7E52D945-DAAB-41C9-814B-92ED5A1781FF}" destId="{00C6C176-B983-44DA-AA22-FC32062C9843}" srcOrd="7" destOrd="0" presId="urn:microsoft.com/office/officeart/2009/3/layout/SpiralPicture"/>
    <dgm:cxn modelId="{5EE2754C-8302-4B80-BE5B-C450FEF5115D}" type="presParOf" srcId="{7E52D945-DAAB-41C9-814B-92ED5A1781FF}" destId="{5FEDB4B4-6053-4CB4-82B6-D12225A81EC0}" srcOrd="8" destOrd="0" presId="urn:microsoft.com/office/officeart/2009/3/layout/SpiralPicture"/>
    <dgm:cxn modelId="{333A8AD9-6B2A-4B1A-9C1C-4D393989D7AD}" type="presParOf" srcId="{5FEDB4B4-6053-4CB4-82B6-D12225A81EC0}" destId="{602AFCC8-28DF-4C91-BFE2-B63419D1F1ED}" srcOrd="0" destOrd="0" presId="urn:microsoft.com/office/officeart/2009/3/layout/SpiralPicture"/>
    <dgm:cxn modelId="{ED892470-BB9F-40BF-A425-88350ED3826E}" type="presParOf" srcId="{5FEDB4B4-6053-4CB4-82B6-D12225A81EC0}" destId="{CB2345B5-C4F5-4187-80F0-43F94B176F56}" srcOrd="1" destOrd="0" presId="urn:microsoft.com/office/officeart/2009/3/layout/SpiralPicture"/>
    <dgm:cxn modelId="{45904F22-0CB0-4064-A8A6-9A44BF478640}" type="presParOf" srcId="{5FEDB4B4-6053-4CB4-82B6-D12225A81EC0}" destId="{EDC3F91F-3DBA-419A-B283-A0D1C52AA17A}" srcOrd="2" destOrd="0" presId="urn:microsoft.com/office/officeart/2009/3/layout/SpiralPicture"/>
    <dgm:cxn modelId="{70145AB9-688B-4C80-93AA-B737786308DB}" type="presParOf" srcId="{5FEDB4B4-6053-4CB4-82B6-D12225A81EC0}" destId="{FF1FEC9B-889F-4216-9192-9CE68677B6A9}" srcOrd="3" destOrd="0" presId="urn:microsoft.com/office/officeart/2009/3/layout/SpiralPicture"/>
    <dgm:cxn modelId="{7346E5A3-8116-4276-885F-AF917170053A}" type="presParOf" srcId="{5FEDB4B4-6053-4CB4-82B6-D12225A81EC0}" destId="{467DEED3-4009-4452-A337-E90F614822EF}" srcOrd="4" destOrd="0" presId="urn:microsoft.com/office/officeart/2009/3/layout/SpiralPicture"/>
    <dgm:cxn modelId="{FD79E41B-BD7C-4A88-BE32-E4E6BBB7EA4C}" type="presParOf" srcId="{7E52D945-DAAB-41C9-814B-92ED5A1781FF}" destId="{95858EE4-EB3C-445D-8549-2B083A6026EB}" srcOrd="9" destOrd="0" presId="urn:microsoft.com/office/officeart/2009/3/layout/SpiralPicture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F386C8A-6B8A-4C2A-B0A5-A5909225D3C7}" type="doc">
      <dgm:prSet loTypeId="urn:microsoft.com/office/officeart/2005/8/layout/vList4" loCatId="list" qsTypeId="urn:microsoft.com/office/officeart/2005/8/quickstyle/simple3" qsCatId="simple" csTypeId="urn:microsoft.com/office/officeart/2005/8/colors/accent1_4" csCatId="accent1" phldr="1"/>
      <dgm:spPr/>
      <dgm:t>
        <a:bodyPr/>
        <a:lstStyle/>
        <a:p>
          <a:endParaRPr lang="tr-TR"/>
        </a:p>
      </dgm:t>
    </dgm:pt>
    <dgm:pt modelId="{F38E8703-4F66-42FA-B45B-D7873112A053}">
      <dgm:prSet phldrT="[Metin]"/>
      <dgm:spPr/>
      <dgm:t>
        <a:bodyPr/>
        <a:lstStyle/>
        <a:p>
          <a:r>
            <a:rPr lang="tr-TR" dirty="0" smtClean="0"/>
            <a:t>Fazla ödemede bulunmak (ön ödeme/ara ödeme/nihai ödeme)</a:t>
          </a:r>
          <a:endParaRPr lang="tr-TR" dirty="0"/>
        </a:p>
      </dgm:t>
    </dgm:pt>
    <dgm:pt modelId="{8FAE0946-8787-4F59-9695-E386FDA73415}" type="parTrans" cxnId="{A39EE928-AC82-4E00-B77B-C2DE0EA0D159}">
      <dgm:prSet/>
      <dgm:spPr/>
      <dgm:t>
        <a:bodyPr/>
        <a:lstStyle/>
        <a:p>
          <a:endParaRPr lang="tr-TR"/>
        </a:p>
      </dgm:t>
    </dgm:pt>
    <dgm:pt modelId="{CCDDE421-1188-47D3-B4B0-312A1526A7FF}" type="sibTrans" cxnId="{A39EE928-AC82-4E00-B77B-C2DE0EA0D159}">
      <dgm:prSet/>
      <dgm:spPr/>
      <dgm:t>
        <a:bodyPr/>
        <a:lstStyle/>
        <a:p>
          <a:endParaRPr lang="tr-TR"/>
        </a:p>
      </dgm:t>
    </dgm:pt>
    <dgm:pt modelId="{CD7F70A5-C883-4712-83BD-980F3F5EA228}">
      <dgm:prSet phldrT="[Metin]"/>
      <dgm:spPr/>
      <dgm:t>
        <a:bodyPr/>
        <a:lstStyle/>
        <a:p>
          <a:r>
            <a:rPr lang="tr-TR" dirty="0" smtClean="0"/>
            <a:t>Eksik ya da hatalı kullanılmış/ keyfi olarak yeri değiştirilmiş/ tanımlanmamış/ görünür olmayan/uygun şekilde muhasebeleştirilmemiş </a:t>
          </a:r>
          <a:r>
            <a:rPr lang="tr-TR" dirty="0" smtClean="0">
              <a:solidFill>
                <a:srgbClr val="FF0000"/>
              </a:solidFill>
            </a:rPr>
            <a:t>ürün</a:t>
          </a:r>
          <a:endParaRPr lang="tr-TR" dirty="0">
            <a:solidFill>
              <a:srgbClr val="FF0000"/>
            </a:solidFill>
          </a:endParaRPr>
        </a:p>
      </dgm:t>
    </dgm:pt>
    <dgm:pt modelId="{45483197-5335-4665-A577-FC5BEB84E500}" type="parTrans" cxnId="{6B21129C-D0AC-4929-B840-F92CF423E04F}">
      <dgm:prSet/>
      <dgm:spPr/>
      <dgm:t>
        <a:bodyPr/>
        <a:lstStyle/>
        <a:p>
          <a:endParaRPr lang="tr-TR"/>
        </a:p>
      </dgm:t>
    </dgm:pt>
    <dgm:pt modelId="{25A0806D-2F51-4E31-A77C-8B348D953B89}" type="sibTrans" cxnId="{6B21129C-D0AC-4929-B840-F92CF423E04F}">
      <dgm:prSet/>
      <dgm:spPr/>
      <dgm:t>
        <a:bodyPr/>
        <a:lstStyle/>
        <a:p>
          <a:endParaRPr lang="tr-TR"/>
        </a:p>
      </dgm:t>
    </dgm:pt>
    <dgm:pt modelId="{E5E83729-022C-4BE6-BB57-77763345B03A}">
      <dgm:prSet phldrT="[Metin]"/>
      <dgm:spPr/>
      <dgm:t>
        <a:bodyPr/>
        <a:lstStyle/>
        <a:p>
          <a:r>
            <a:rPr lang="tr-TR" dirty="0" smtClean="0"/>
            <a:t>Malların</a:t>
          </a:r>
          <a:r>
            <a:rPr lang="tr-TR" baseline="0" dirty="0" smtClean="0"/>
            <a:t> ve hizmetlerin niteliği ve niceliği hakkında </a:t>
          </a:r>
          <a:r>
            <a:rPr lang="tr-TR" baseline="0" dirty="0" smtClean="0">
              <a:solidFill>
                <a:srgbClr val="FF0000"/>
              </a:solidFill>
            </a:rPr>
            <a:t>yanıltıcı bilgi sunmak/bildirmek</a:t>
          </a:r>
          <a:endParaRPr lang="tr-TR" dirty="0">
            <a:solidFill>
              <a:srgbClr val="FF0000"/>
            </a:solidFill>
          </a:endParaRPr>
        </a:p>
      </dgm:t>
    </dgm:pt>
    <dgm:pt modelId="{8751C3C5-1DE7-4586-B76B-989D23298EA5}" type="parTrans" cxnId="{7A0A3D19-1C4B-4203-A9DD-E58D338D2920}">
      <dgm:prSet/>
      <dgm:spPr/>
      <dgm:t>
        <a:bodyPr/>
        <a:lstStyle/>
        <a:p>
          <a:endParaRPr lang="tr-TR"/>
        </a:p>
      </dgm:t>
    </dgm:pt>
    <dgm:pt modelId="{8A0C8E76-518F-472A-A3AD-8FD2BD9BA75E}" type="sibTrans" cxnId="{7A0A3D19-1C4B-4203-A9DD-E58D338D2920}">
      <dgm:prSet/>
      <dgm:spPr/>
      <dgm:t>
        <a:bodyPr/>
        <a:lstStyle/>
        <a:p>
          <a:endParaRPr lang="tr-TR"/>
        </a:p>
      </dgm:t>
    </dgm:pt>
    <dgm:pt modelId="{B49D38CC-A992-498C-9584-B695380EF1BF}" type="pres">
      <dgm:prSet presAssocID="{2F386C8A-6B8A-4C2A-B0A5-A5909225D3C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75406DB-765C-48C3-BB65-E9CDE1573FC9}" type="pres">
      <dgm:prSet presAssocID="{F38E8703-4F66-42FA-B45B-D7873112A053}" presName="comp" presStyleCnt="0"/>
      <dgm:spPr/>
    </dgm:pt>
    <dgm:pt modelId="{611A44F8-6959-45ED-8098-713BD92B600D}" type="pres">
      <dgm:prSet presAssocID="{F38E8703-4F66-42FA-B45B-D7873112A053}" presName="box" presStyleLbl="node1" presStyleIdx="0" presStyleCnt="3" custLinFactNeighborX="-976" custLinFactNeighborY="-2262"/>
      <dgm:spPr/>
      <dgm:t>
        <a:bodyPr/>
        <a:lstStyle/>
        <a:p>
          <a:endParaRPr lang="tr-TR"/>
        </a:p>
      </dgm:t>
    </dgm:pt>
    <dgm:pt modelId="{2D6BCFFE-618D-44CB-8DAB-010B39076F7A}" type="pres">
      <dgm:prSet presAssocID="{F38E8703-4F66-42FA-B45B-D7873112A053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</dgm:spPr>
    </dgm:pt>
    <dgm:pt modelId="{1F6CB8C1-9947-4359-86FB-EBFAE9E3F5DB}" type="pres">
      <dgm:prSet presAssocID="{F38E8703-4F66-42FA-B45B-D7873112A053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AA569EE-DB78-44C0-819E-5A02B54EA85B}" type="pres">
      <dgm:prSet presAssocID="{CCDDE421-1188-47D3-B4B0-312A1526A7FF}" presName="spacer" presStyleCnt="0"/>
      <dgm:spPr/>
    </dgm:pt>
    <dgm:pt modelId="{F0259B7B-9948-401D-9BEA-DEDB159C4422}" type="pres">
      <dgm:prSet presAssocID="{CD7F70A5-C883-4712-83BD-980F3F5EA228}" presName="comp" presStyleCnt="0"/>
      <dgm:spPr/>
    </dgm:pt>
    <dgm:pt modelId="{0113ACDC-771E-4AED-B725-31642FD05E8E}" type="pres">
      <dgm:prSet presAssocID="{CD7F70A5-C883-4712-83BD-980F3F5EA228}" presName="box" presStyleLbl="node1" presStyleIdx="1" presStyleCnt="3" custLinFactNeighborY="-1844"/>
      <dgm:spPr/>
      <dgm:t>
        <a:bodyPr/>
        <a:lstStyle/>
        <a:p>
          <a:endParaRPr lang="tr-TR"/>
        </a:p>
      </dgm:t>
    </dgm:pt>
    <dgm:pt modelId="{3EECD500-8DF4-40D3-AD4E-A20F66831894}" type="pres">
      <dgm:prSet presAssocID="{CD7F70A5-C883-4712-83BD-980F3F5EA228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572F47D0-1FE6-4E67-A6D4-F294EE5904CD}" type="pres">
      <dgm:prSet presAssocID="{CD7F70A5-C883-4712-83BD-980F3F5EA228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77189E2-D9E1-49B6-8BDD-9E9177ECCA47}" type="pres">
      <dgm:prSet presAssocID="{25A0806D-2F51-4E31-A77C-8B348D953B89}" presName="spacer" presStyleCnt="0"/>
      <dgm:spPr/>
    </dgm:pt>
    <dgm:pt modelId="{2D4F45CC-A40C-43AC-8D40-B920B9BE50CB}" type="pres">
      <dgm:prSet presAssocID="{E5E83729-022C-4BE6-BB57-77763345B03A}" presName="comp" presStyleCnt="0"/>
      <dgm:spPr/>
    </dgm:pt>
    <dgm:pt modelId="{D802CE4D-A5E4-4EC7-A3CF-1792C2E06294}" type="pres">
      <dgm:prSet presAssocID="{E5E83729-022C-4BE6-BB57-77763345B03A}" presName="box" presStyleLbl="node1" presStyleIdx="2" presStyleCnt="3"/>
      <dgm:spPr/>
      <dgm:t>
        <a:bodyPr/>
        <a:lstStyle/>
        <a:p>
          <a:endParaRPr lang="tr-TR"/>
        </a:p>
      </dgm:t>
    </dgm:pt>
    <dgm:pt modelId="{AF14D1F8-EB61-4384-955A-E61936A58EEC}" type="pres">
      <dgm:prSet presAssocID="{E5E83729-022C-4BE6-BB57-77763345B03A}" presName="img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E875822D-E9F8-4220-AB27-2485581262CC}" type="pres">
      <dgm:prSet presAssocID="{E5E83729-022C-4BE6-BB57-77763345B03A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BE995D7-3BC8-4742-807E-A2EC7CFC838E}" type="presOf" srcId="{F38E8703-4F66-42FA-B45B-D7873112A053}" destId="{611A44F8-6959-45ED-8098-713BD92B600D}" srcOrd="0" destOrd="0" presId="urn:microsoft.com/office/officeart/2005/8/layout/vList4"/>
    <dgm:cxn modelId="{7AE2C222-3D5C-486E-8D4E-42F6F435C843}" type="presOf" srcId="{CD7F70A5-C883-4712-83BD-980F3F5EA228}" destId="{572F47D0-1FE6-4E67-A6D4-F294EE5904CD}" srcOrd="1" destOrd="0" presId="urn:microsoft.com/office/officeart/2005/8/layout/vList4"/>
    <dgm:cxn modelId="{4D1D66F6-8B7F-46FC-B01F-A4BBE637171B}" type="presOf" srcId="{F38E8703-4F66-42FA-B45B-D7873112A053}" destId="{1F6CB8C1-9947-4359-86FB-EBFAE9E3F5DB}" srcOrd="1" destOrd="0" presId="urn:microsoft.com/office/officeart/2005/8/layout/vList4"/>
    <dgm:cxn modelId="{B672FD66-2644-427E-81A8-D5A1BA7B744C}" type="presOf" srcId="{E5E83729-022C-4BE6-BB57-77763345B03A}" destId="{D802CE4D-A5E4-4EC7-A3CF-1792C2E06294}" srcOrd="0" destOrd="0" presId="urn:microsoft.com/office/officeart/2005/8/layout/vList4"/>
    <dgm:cxn modelId="{A39EE928-AC82-4E00-B77B-C2DE0EA0D159}" srcId="{2F386C8A-6B8A-4C2A-B0A5-A5909225D3C7}" destId="{F38E8703-4F66-42FA-B45B-D7873112A053}" srcOrd="0" destOrd="0" parTransId="{8FAE0946-8787-4F59-9695-E386FDA73415}" sibTransId="{CCDDE421-1188-47D3-B4B0-312A1526A7FF}"/>
    <dgm:cxn modelId="{8B8AC925-BC2E-4100-87E7-045CF68A4607}" type="presOf" srcId="{CD7F70A5-C883-4712-83BD-980F3F5EA228}" destId="{0113ACDC-771E-4AED-B725-31642FD05E8E}" srcOrd="0" destOrd="0" presId="urn:microsoft.com/office/officeart/2005/8/layout/vList4"/>
    <dgm:cxn modelId="{73048246-BE76-4947-BCBE-58DAB3326FA3}" type="presOf" srcId="{E5E83729-022C-4BE6-BB57-77763345B03A}" destId="{E875822D-E9F8-4220-AB27-2485581262CC}" srcOrd="1" destOrd="0" presId="urn:microsoft.com/office/officeart/2005/8/layout/vList4"/>
    <dgm:cxn modelId="{9A7E5A25-DF5D-4E63-920F-8E0C9CFB202E}" type="presOf" srcId="{2F386C8A-6B8A-4C2A-B0A5-A5909225D3C7}" destId="{B49D38CC-A992-498C-9584-B695380EF1BF}" srcOrd="0" destOrd="0" presId="urn:microsoft.com/office/officeart/2005/8/layout/vList4"/>
    <dgm:cxn modelId="{6B21129C-D0AC-4929-B840-F92CF423E04F}" srcId="{2F386C8A-6B8A-4C2A-B0A5-A5909225D3C7}" destId="{CD7F70A5-C883-4712-83BD-980F3F5EA228}" srcOrd="1" destOrd="0" parTransId="{45483197-5335-4665-A577-FC5BEB84E500}" sibTransId="{25A0806D-2F51-4E31-A77C-8B348D953B89}"/>
    <dgm:cxn modelId="{7A0A3D19-1C4B-4203-A9DD-E58D338D2920}" srcId="{2F386C8A-6B8A-4C2A-B0A5-A5909225D3C7}" destId="{E5E83729-022C-4BE6-BB57-77763345B03A}" srcOrd="2" destOrd="0" parTransId="{8751C3C5-1DE7-4586-B76B-989D23298EA5}" sibTransId="{8A0C8E76-518F-472A-A3AD-8FD2BD9BA75E}"/>
    <dgm:cxn modelId="{DA7274F8-6F64-4922-93D3-898EE725CE54}" type="presParOf" srcId="{B49D38CC-A992-498C-9584-B695380EF1BF}" destId="{275406DB-765C-48C3-BB65-E9CDE1573FC9}" srcOrd="0" destOrd="0" presId="urn:microsoft.com/office/officeart/2005/8/layout/vList4"/>
    <dgm:cxn modelId="{CAA5F518-3946-4877-B1EF-710CB3C72569}" type="presParOf" srcId="{275406DB-765C-48C3-BB65-E9CDE1573FC9}" destId="{611A44F8-6959-45ED-8098-713BD92B600D}" srcOrd="0" destOrd="0" presId="urn:microsoft.com/office/officeart/2005/8/layout/vList4"/>
    <dgm:cxn modelId="{BD2077A9-D47E-4C88-991F-A32659F81F5D}" type="presParOf" srcId="{275406DB-765C-48C3-BB65-E9CDE1573FC9}" destId="{2D6BCFFE-618D-44CB-8DAB-010B39076F7A}" srcOrd="1" destOrd="0" presId="urn:microsoft.com/office/officeart/2005/8/layout/vList4"/>
    <dgm:cxn modelId="{8889149D-1D11-4564-BC61-9D0F9E24C060}" type="presParOf" srcId="{275406DB-765C-48C3-BB65-E9CDE1573FC9}" destId="{1F6CB8C1-9947-4359-86FB-EBFAE9E3F5DB}" srcOrd="2" destOrd="0" presId="urn:microsoft.com/office/officeart/2005/8/layout/vList4"/>
    <dgm:cxn modelId="{2B1DCA0C-DB33-40D0-B046-FB0041130E75}" type="presParOf" srcId="{B49D38CC-A992-498C-9584-B695380EF1BF}" destId="{DAA569EE-DB78-44C0-819E-5A02B54EA85B}" srcOrd="1" destOrd="0" presId="urn:microsoft.com/office/officeart/2005/8/layout/vList4"/>
    <dgm:cxn modelId="{A0E36A0D-CFFB-41A0-849C-C6477F8C6415}" type="presParOf" srcId="{B49D38CC-A992-498C-9584-B695380EF1BF}" destId="{F0259B7B-9948-401D-9BEA-DEDB159C4422}" srcOrd="2" destOrd="0" presId="urn:microsoft.com/office/officeart/2005/8/layout/vList4"/>
    <dgm:cxn modelId="{B25D6592-BD20-40E9-B7C2-46AFBFD073E7}" type="presParOf" srcId="{F0259B7B-9948-401D-9BEA-DEDB159C4422}" destId="{0113ACDC-771E-4AED-B725-31642FD05E8E}" srcOrd="0" destOrd="0" presId="urn:microsoft.com/office/officeart/2005/8/layout/vList4"/>
    <dgm:cxn modelId="{92570A8F-8B15-4101-8681-EA43E55915C5}" type="presParOf" srcId="{F0259B7B-9948-401D-9BEA-DEDB159C4422}" destId="{3EECD500-8DF4-40D3-AD4E-A20F66831894}" srcOrd="1" destOrd="0" presId="urn:microsoft.com/office/officeart/2005/8/layout/vList4"/>
    <dgm:cxn modelId="{B72CCDBF-89DD-4F38-87E5-777F68B924B3}" type="presParOf" srcId="{F0259B7B-9948-401D-9BEA-DEDB159C4422}" destId="{572F47D0-1FE6-4E67-A6D4-F294EE5904CD}" srcOrd="2" destOrd="0" presId="urn:microsoft.com/office/officeart/2005/8/layout/vList4"/>
    <dgm:cxn modelId="{768BBFCC-022E-4257-AEFB-C62FF4D76521}" type="presParOf" srcId="{B49D38CC-A992-498C-9584-B695380EF1BF}" destId="{777189E2-D9E1-49B6-8BDD-9E9177ECCA47}" srcOrd="3" destOrd="0" presId="urn:microsoft.com/office/officeart/2005/8/layout/vList4"/>
    <dgm:cxn modelId="{6ED0B711-7927-4685-9ED5-92884861C27B}" type="presParOf" srcId="{B49D38CC-A992-498C-9584-B695380EF1BF}" destId="{2D4F45CC-A40C-43AC-8D40-B920B9BE50CB}" srcOrd="4" destOrd="0" presId="urn:microsoft.com/office/officeart/2005/8/layout/vList4"/>
    <dgm:cxn modelId="{73CD75A3-3509-4B3D-87C2-E26435695E8B}" type="presParOf" srcId="{2D4F45CC-A40C-43AC-8D40-B920B9BE50CB}" destId="{D802CE4D-A5E4-4EC7-A3CF-1792C2E06294}" srcOrd="0" destOrd="0" presId="urn:microsoft.com/office/officeart/2005/8/layout/vList4"/>
    <dgm:cxn modelId="{E568CF70-E823-41D6-995B-80D232B92E30}" type="presParOf" srcId="{2D4F45CC-A40C-43AC-8D40-B920B9BE50CB}" destId="{AF14D1F8-EB61-4384-955A-E61936A58EEC}" srcOrd="1" destOrd="0" presId="urn:microsoft.com/office/officeart/2005/8/layout/vList4"/>
    <dgm:cxn modelId="{2414F38D-BA71-4D1C-8799-1D9E02FBED97}" type="presParOf" srcId="{2D4F45CC-A40C-43AC-8D40-B920B9BE50CB}" destId="{E875822D-E9F8-4220-AB27-2485581262C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F386C8A-6B8A-4C2A-B0A5-A5909225D3C7}" type="doc">
      <dgm:prSet loTypeId="urn:microsoft.com/office/officeart/2005/8/layout/vList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F38E8703-4F66-42FA-B45B-D7873112A053}">
      <dgm:prSet phldrT="[Metin]"/>
      <dgm:spPr/>
      <dgm:t>
        <a:bodyPr/>
        <a:lstStyle/>
        <a:p>
          <a:pPr algn="just"/>
          <a:r>
            <a:rPr lang="tr-TR" dirty="0" smtClean="0"/>
            <a:t>Projede yer almayan harcamaları proje bütçesinden gerçekleştirmek</a:t>
          </a:r>
          <a:endParaRPr lang="tr-TR" dirty="0"/>
        </a:p>
      </dgm:t>
    </dgm:pt>
    <dgm:pt modelId="{8FAE0946-8787-4F59-9695-E386FDA73415}" type="parTrans" cxnId="{A39EE928-AC82-4E00-B77B-C2DE0EA0D159}">
      <dgm:prSet/>
      <dgm:spPr/>
      <dgm:t>
        <a:bodyPr/>
        <a:lstStyle/>
        <a:p>
          <a:endParaRPr lang="tr-TR"/>
        </a:p>
      </dgm:t>
    </dgm:pt>
    <dgm:pt modelId="{CCDDE421-1188-47D3-B4B0-312A1526A7FF}" type="sibTrans" cxnId="{A39EE928-AC82-4E00-B77B-C2DE0EA0D159}">
      <dgm:prSet/>
      <dgm:spPr/>
      <dgm:t>
        <a:bodyPr/>
        <a:lstStyle/>
        <a:p>
          <a:endParaRPr lang="tr-TR"/>
        </a:p>
      </dgm:t>
    </dgm:pt>
    <dgm:pt modelId="{CD7F70A5-C883-4712-83BD-980F3F5EA228}">
      <dgm:prSet phldrT="[Metin]"/>
      <dgm:spPr/>
      <dgm:t>
        <a:bodyPr/>
        <a:lstStyle/>
        <a:p>
          <a:pPr algn="just"/>
          <a:r>
            <a:rPr lang="tr-TR" dirty="0" smtClean="0"/>
            <a:t>Proje</a:t>
          </a:r>
          <a:r>
            <a:rPr lang="tr-TR" baseline="0" dirty="0" smtClean="0"/>
            <a:t> faydalanıcısının projenin hedeflerine ulaşmadaki isteksizliği veya yetersizliği. Bunun sonucunda bazı </a:t>
          </a:r>
          <a:r>
            <a:rPr lang="tr-TR" baseline="0" dirty="0" smtClean="0">
              <a:solidFill>
                <a:srgbClr val="FF0000"/>
              </a:solidFill>
            </a:rPr>
            <a:t>faaliyetlerin eksik kalması </a:t>
          </a:r>
          <a:r>
            <a:rPr lang="tr-TR" baseline="0" dirty="0" smtClean="0"/>
            <a:t>veya zamanında yapılmaması </a:t>
          </a:r>
          <a:endParaRPr lang="tr-TR" dirty="0"/>
        </a:p>
      </dgm:t>
    </dgm:pt>
    <dgm:pt modelId="{45483197-5335-4665-A577-FC5BEB84E500}" type="parTrans" cxnId="{6B21129C-D0AC-4929-B840-F92CF423E04F}">
      <dgm:prSet/>
      <dgm:spPr/>
      <dgm:t>
        <a:bodyPr/>
        <a:lstStyle/>
        <a:p>
          <a:endParaRPr lang="tr-TR"/>
        </a:p>
      </dgm:t>
    </dgm:pt>
    <dgm:pt modelId="{25A0806D-2F51-4E31-A77C-8B348D953B89}" type="sibTrans" cxnId="{6B21129C-D0AC-4929-B840-F92CF423E04F}">
      <dgm:prSet/>
      <dgm:spPr/>
      <dgm:t>
        <a:bodyPr/>
        <a:lstStyle/>
        <a:p>
          <a:endParaRPr lang="tr-TR"/>
        </a:p>
      </dgm:t>
    </dgm:pt>
    <dgm:pt modelId="{E5E83729-022C-4BE6-BB57-77763345B03A}">
      <dgm:prSet phldrT="[Metin]"/>
      <dgm:spPr/>
      <dgm:t>
        <a:bodyPr/>
        <a:lstStyle/>
        <a:p>
          <a:pPr algn="just"/>
          <a:r>
            <a:rPr lang="tr-TR" dirty="0" smtClean="0"/>
            <a:t>Proje aktivitlerini zamanında (ara dönem/nihai)  bitirememek</a:t>
          </a:r>
          <a:endParaRPr lang="tr-TR" dirty="0"/>
        </a:p>
      </dgm:t>
    </dgm:pt>
    <dgm:pt modelId="{8751C3C5-1DE7-4586-B76B-989D23298EA5}" type="parTrans" cxnId="{7A0A3D19-1C4B-4203-A9DD-E58D338D2920}">
      <dgm:prSet/>
      <dgm:spPr/>
      <dgm:t>
        <a:bodyPr/>
        <a:lstStyle/>
        <a:p>
          <a:endParaRPr lang="tr-TR"/>
        </a:p>
      </dgm:t>
    </dgm:pt>
    <dgm:pt modelId="{8A0C8E76-518F-472A-A3AD-8FD2BD9BA75E}" type="sibTrans" cxnId="{7A0A3D19-1C4B-4203-A9DD-E58D338D2920}">
      <dgm:prSet/>
      <dgm:spPr/>
      <dgm:t>
        <a:bodyPr/>
        <a:lstStyle/>
        <a:p>
          <a:endParaRPr lang="tr-TR"/>
        </a:p>
      </dgm:t>
    </dgm:pt>
    <dgm:pt modelId="{B49D38CC-A992-498C-9584-B695380EF1BF}" type="pres">
      <dgm:prSet presAssocID="{2F386C8A-6B8A-4C2A-B0A5-A5909225D3C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75406DB-765C-48C3-BB65-E9CDE1573FC9}" type="pres">
      <dgm:prSet presAssocID="{F38E8703-4F66-42FA-B45B-D7873112A053}" presName="comp" presStyleCnt="0"/>
      <dgm:spPr/>
    </dgm:pt>
    <dgm:pt modelId="{611A44F8-6959-45ED-8098-713BD92B600D}" type="pres">
      <dgm:prSet presAssocID="{F38E8703-4F66-42FA-B45B-D7873112A053}" presName="box" presStyleLbl="node1" presStyleIdx="0" presStyleCnt="3" custLinFactNeighborX="-12356" custLinFactNeighborY="-1051"/>
      <dgm:spPr/>
      <dgm:t>
        <a:bodyPr/>
        <a:lstStyle/>
        <a:p>
          <a:endParaRPr lang="tr-TR"/>
        </a:p>
      </dgm:t>
    </dgm:pt>
    <dgm:pt modelId="{2D6BCFFE-618D-44CB-8DAB-010B39076F7A}" type="pres">
      <dgm:prSet presAssocID="{F38E8703-4F66-42FA-B45B-D7873112A053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en-US"/>
        </a:p>
      </dgm:t>
    </dgm:pt>
    <dgm:pt modelId="{1F6CB8C1-9947-4359-86FB-EBFAE9E3F5DB}" type="pres">
      <dgm:prSet presAssocID="{F38E8703-4F66-42FA-B45B-D7873112A053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AA569EE-DB78-44C0-819E-5A02B54EA85B}" type="pres">
      <dgm:prSet presAssocID="{CCDDE421-1188-47D3-B4B0-312A1526A7FF}" presName="spacer" presStyleCnt="0"/>
      <dgm:spPr/>
    </dgm:pt>
    <dgm:pt modelId="{F0259B7B-9948-401D-9BEA-DEDB159C4422}" type="pres">
      <dgm:prSet presAssocID="{CD7F70A5-C883-4712-83BD-980F3F5EA228}" presName="comp" presStyleCnt="0"/>
      <dgm:spPr/>
    </dgm:pt>
    <dgm:pt modelId="{0113ACDC-771E-4AED-B725-31642FD05E8E}" type="pres">
      <dgm:prSet presAssocID="{CD7F70A5-C883-4712-83BD-980F3F5EA228}" presName="box" presStyleLbl="node1" presStyleIdx="1" presStyleCnt="3" custLinFactNeighborX="-2547" custLinFactNeighborY="-1844"/>
      <dgm:spPr/>
      <dgm:t>
        <a:bodyPr/>
        <a:lstStyle/>
        <a:p>
          <a:endParaRPr lang="tr-TR"/>
        </a:p>
      </dgm:t>
    </dgm:pt>
    <dgm:pt modelId="{3EECD500-8DF4-40D3-AD4E-A20F66831894}" type="pres">
      <dgm:prSet presAssocID="{CD7F70A5-C883-4712-83BD-980F3F5EA228}" presName="img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  <dgm:pt modelId="{572F47D0-1FE6-4E67-A6D4-F294EE5904CD}" type="pres">
      <dgm:prSet presAssocID="{CD7F70A5-C883-4712-83BD-980F3F5EA228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77189E2-D9E1-49B6-8BDD-9E9177ECCA47}" type="pres">
      <dgm:prSet presAssocID="{25A0806D-2F51-4E31-A77C-8B348D953B89}" presName="spacer" presStyleCnt="0"/>
      <dgm:spPr/>
    </dgm:pt>
    <dgm:pt modelId="{2D4F45CC-A40C-43AC-8D40-B920B9BE50CB}" type="pres">
      <dgm:prSet presAssocID="{E5E83729-022C-4BE6-BB57-77763345B03A}" presName="comp" presStyleCnt="0"/>
      <dgm:spPr/>
    </dgm:pt>
    <dgm:pt modelId="{D802CE4D-A5E4-4EC7-A3CF-1792C2E06294}" type="pres">
      <dgm:prSet presAssocID="{E5E83729-022C-4BE6-BB57-77763345B03A}" presName="box" presStyleLbl="node1" presStyleIdx="2" presStyleCnt="3"/>
      <dgm:spPr/>
      <dgm:t>
        <a:bodyPr/>
        <a:lstStyle/>
        <a:p>
          <a:endParaRPr lang="tr-TR"/>
        </a:p>
      </dgm:t>
    </dgm:pt>
    <dgm:pt modelId="{AF14D1F8-EB61-4384-955A-E61936A58EEC}" type="pres">
      <dgm:prSet presAssocID="{E5E83729-022C-4BE6-BB57-77763345B03A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</dgm:spPr>
    </dgm:pt>
    <dgm:pt modelId="{E875822D-E9F8-4220-AB27-2485581262CC}" type="pres">
      <dgm:prSet presAssocID="{E5E83729-022C-4BE6-BB57-77763345B03A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9407656-FB7D-4805-9051-3FE4142BCC67}" type="presOf" srcId="{E5E83729-022C-4BE6-BB57-77763345B03A}" destId="{E875822D-E9F8-4220-AB27-2485581262CC}" srcOrd="1" destOrd="0" presId="urn:microsoft.com/office/officeart/2005/8/layout/vList4"/>
    <dgm:cxn modelId="{0C824ACA-269A-41E5-B356-D9C0EA620D96}" type="presOf" srcId="{CD7F70A5-C883-4712-83BD-980F3F5EA228}" destId="{0113ACDC-771E-4AED-B725-31642FD05E8E}" srcOrd="0" destOrd="0" presId="urn:microsoft.com/office/officeart/2005/8/layout/vList4"/>
    <dgm:cxn modelId="{AA554157-A986-4B0B-9A60-0ED94692B461}" type="presOf" srcId="{F38E8703-4F66-42FA-B45B-D7873112A053}" destId="{1F6CB8C1-9947-4359-86FB-EBFAE9E3F5DB}" srcOrd="1" destOrd="0" presId="urn:microsoft.com/office/officeart/2005/8/layout/vList4"/>
    <dgm:cxn modelId="{A39EE928-AC82-4E00-B77B-C2DE0EA0D159}" srcId="{2F386C8A-6B8A-4C2A-B0A5-A5909225D3C7}" destId="{F38E8703-4F66-42FA-B45B-D7873112A053}" srcOrd="0" destOrd="0" parTransId="{8FAE0946-8787-4F59-9695-E386FDA73415}" sibTransId="{CCDDE421-1188-47D3-B4B0-312A1526A7FF}"/>
    <dgm:cxn modelId="{C6F5A310-9BCA-4443-8894-C6FC6D442A41}" type="presOf" srcId="{E5E83729-022C-4BE6-BB57-77763345B03A}" destId="{D802CE4D-A5E4-4EC7-A3CF-1792C2E06294}" srcOrd="0" destOrd="0" presId="urn:microsoft.com/office/officeart/2005/8/layout/vList4"/>
    <dgm:cxn modelId="{4DAD7946-2059-4FDC-B791-C7A6F22DDA4E}" type="presOf" srcId="{F38E8703-4F66-42FA-B45B-D7873112A053}" destId="{611A44F8-6959-45ED-8098-713BD92B600D}" srcOrd="0" destOrd="0" presId="urn:microsoft.com/office/officeart/2005/8/layout/vList4"/>
    <dgm:cxn modelId="{0530968F-9F44-4DE6-9C0E-06349DC4F7B7}" type="presOf" srcId="{2F386C8A-6B8A-4C2A-B0A5-A5909225D3C7}" destId="{B49D38CC-A992-498C-9584-B695380EF1BF}" srcOrd="0" destOrd="0" presId="urn:microsoft.com/office/officeart/2005/8/layout/vList4"/>
    <dgm:cxn modelId="{F66C0E38-7812-4554-A992-E3B52B5BCF5D}" type="presOf" srcId="{CD7F70A5-C883-4712-83BD-980F3F5EA228}" destId="{572F47D0-1FE6-4E67-A6D4-F294EE5904CD}" srcOrd="1" destOrd="0" presId="urn:microsoft.com/office/officeart/2005/8/layout/vList4"/>
    <dgm:cxn modelId="{6B21129C-D0AC-4929-B840-F92CF423E04F}" srcId="{2F386C8A-6B8A-4C2A-B0A5-A5909225D3C7}" destId="{CD7F70A5-C883-4712-83BD-980F3F5EA228}" srcOrd="1" destOrd="0" parTransId="{45483197-5335-4665-A577-FC5BEB84E500}" sibTransId="{25A0806D-2F51-4E31-A77C-8B348D953B89}"/>
    <dgm:cxn modelId="{7A0A3D19-1C4B-4203-A9DD-E58D338D2920}" srcId="{2F386C8A-6B8A-4C2A-B0A5-A5909225D3C7}" destId="{E5E83729-022C-4BE6-BB57-77763345B03A}" srcOrd="2" destOrd="0" parTransId="{8751C3C5-1DE7-4586-B76B-989D23298EA5}" sibTransId="{8A0C8E76-518F-472A-A3AD-8FD2BD9BA75E}"/>
    <dgm:cxn modelId="{1022F98A-23B9-488E-95D4-DE8193FF1F48}" type="presParOf" srcId="{B49D38CC-A992-498C-9584-B695380EF1BF}" destId="{275406DB-765C-48C3-BB65-E9CDE1573FC9}" srcOrd="0" destOrd="0" presId="urn:microsoft.com/office/officeart/2005/8/layout/vList4"/>
    <dgm:cxn modelId="{03BEF9A6-13AA-477E-9CC9-54000F096140}" type="presParOf" srcId="{275406DB-765C-48C3-BB65-E9CDE1573FC9}" destId="{611A44F8-6959-45ED-8098-713BD92B600D}" srcOrd="0" destOrd="0" presId="urn:microsoft.com/office/officeart/2005/8/layout/vList4"/>
    <dgm:cxn modelId="{F004498A-173F-49EA-932A-12B75BA0133D}" type="presParOf" srcId="{275406DB-765C-48C3-BB65-E9CDE1573FC9}" destId="{2D6BCFFE-618D-44CB-8DAB-010B39076F7A}" srcOrd="1" destOrd="0" presId="urn:microsoft.com/office/officeart/2005/8/layout/vList4"/>
    <dgm:cxn modelId="{853CCFCD-70AE-4F7B-94D7-A383B5441900}" type="presParOf" srcId="{275406DB-765C-48C3-BB65-E9CDE1573FC9}" destId="{1F6CB8C1-9947-4359-86FB-EBFAE9E3F5DB}" srcOrd="2" destOrd="0" presId="urn:microsoft.com/office/officeart/2005/8/layout/vList4"/>
    <dgm:cxn modelId="{8A2E8C1C-1757-42F4-A4FF-2BBBC1CFB6F4}" type="presParOf" srcId="{B49D38CC-A992-498C-9584-B695380EF1BF}" destId="{DAA569EE-DB78-44C0-819E-5A02B54EA85B}" srcOrd="1" destOrd="0" presId="urn:microsoft.com/office/officeart/2005/8/layout/vList4"/>
    <dgm:cxn modelId="{BD3F2A7D-A9D5-4C0F-85C2-A72C65C0AC1F}" type="presParOf" srcId="{B49D38CC-A992-498C-9584-B695380EF1BF}" destId="{F0259B7B-9948-401D-9BEA-DEDB159C4422}" srcOrd="2" destOrd="0" presId="urn:microsoft.com/office/officeart/2005/8/layout/vList4"/>
    <dgm:cxn modelId="{BE6C2F81-71B0-4A54-92FB-FEB2E1B1E97F}" type="presParOf" srcId="{F0259B7B-9948-401D-9BEA-DEDB159C4422}" destId="{0113ACDC-771E-4AED-B725-31642FD05E8E}" srcOrd="0" destOrd="0" presId="urn:microsoft.com/office/officeart/2005/8/layout/vList4"/>
    <dgm:cxn modelId="{3831131B-838A-4D59-9DE0-5E05E8781B31}" type="presParOf" srcId="{F0259B7B-9948-401D-9BEA-DEDB159C4422}" destId="{3EECD500-8DF4-40D3-AD4E-A20F66831894}" srcOrd="1" destOrd="0" presId="urn:microsoft.com/office/officeart/2005/8/layout/vList4"/>
    <dgm:cxn modelId="{B76CCAD6-EF17-4FE3-BFE4-F616F5910D98}" type="presParOf" srcId="{F0259B7B-9948-401D-9BEA-DEDB159C4422}" destId="{572F47D0-1FE6-4E67-A6D4-F294EE5904CD}" srcOrd="2" destOrd="0" presId="urn:microsoft.com/office/officeart/2005/8/layout/vList4"/>
    <dgm:cxn modelId="{5C1A8F5E-1CE3-4A6C-BB1F-CCF0035B6754}" type="presParOf" srcId="{B49D38CC-A992-498C-9584-B695380EF1BF}" destId="{777189E2-D9E1-49B6-8BDD-9E9177ECCA47}" srcOrd="3" destOrd="0" presId="urn:microsoft.com/office/officeart/2005/8/layout/vList4"/>
    <dgm:cxn modelId="{4027C86D-7A2A-4110-97D4-C5935AFC363A}" type="presParOf" srcId="{B49D38CC-A992-498C-9584-B695380EF1BF}" destId="{2D4F45CC-A40C-43AC-8D40-B920B9BE50CB}" srcOrd="4" destOrd="0" presId="urn:microsoft.com/office/officeart/2005/8/layout/vList4"/>
    <dgm:cxn modelId="{1E5FB537-18D1-47E0-B105-707E642A1F6A}" type="presParOf" srcId="{2D4F45CC-A40C-43AC-8D40-B920B9BE50CB}" destId="{D802CE4D-A5E4-4EC7-A3CF-1792C2E06294}" srcOrd="0" destOrd="0" presId="urn:microsoft.com/office/officeart/2005/8/layout/vList4"/>
    <dgm:cxn modelId="{F6303669-BAA6-49A5-90FE-C910CC555283}" type="presParOf" srcId="{2D4F45CC-A40C-43AC-8D40-B920B9BE50CB}" destId="{AF14D1F8-EB61-4384-955A-E61936A58EEC}" srcOrd="1" destOrd="0" presId="urn:microsoft.com/office/officeart/2005/8/layout/vList4"/>
    <dgm:cxn modelId="{33EBFF78-C3EF-4B9B-AF62-5F22011D6E42}" type="presParOf" srcId="{2D4F45CC-A40C-43AC-8D40-B920B9BE50CB}" destId="{E875822D-E9F8-4220-AB27-2485581262C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F386C8A-6B8A-4C2A-B0A5-A5909225D3C7}" type="doc">
      <dgm:prSet loTypeId="urn:microsoft.com/office/officeart/2005/8/layout/vList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F38E8703-4F66-42FA-B45B-D7873112A053}">
      <dgm:prSet phldrT="[Metin]"/>
      <dgm:spPr/>
      <dgm:t>
        <a:bodyPr/>
        <a:lstStyle/>
        <a:p>
          <a:r>
            <a:rPr lang="tr-TR" dirty="0" smtClean="0"/>
            <a:t>İzleme veya  denetime engel olmak</a:t>
          </a:r>
          <a:endParaRPr lang="tr-TR" dirty="0"/>
        </a:p>
      </dgm:t>
    </dgm:pt>
    <dgm:pt modelId="{8FAE0946-8787-4F59-9695-E386FDA73415}" type="parTrans" cxnId="{A39EE928-AC82-4E00-B77B-C2DE0EA0D159}">
      <dgm:prSet/>
      <dgm:spPr/>
      <dgm:t>
        <a:bodyPr/>
        <a:lstStyle/>
        <a:p>
          <a:endParaRPr lang="tr-TR"/>
        </a:p>
      </dgm:t>
    </dgm:pt>
    <dgm:pt modelId="{CCDDE421-1188-47D3-B4B0-312A1526A7FF}" type="sibTrans" cxnId="{A39EE928-AC82-4E00-B77B-C2DE0EA0D159}">
      <dgm:prSet/>
      <dgm:spPr/>
      <dgm:t>
        <a:bodyPr/>
        <a:lstStyle/>
        <a:p>
          <a:endParaRPr lang="tr-TR"/>
        </a:p>
      </dgm:t>
    </dgm:pt>
    <dgm:pt modelId="{CD7F70A5-C883-4712-83BD-980F3F5EA228}">
      <dgm:prSet phldrT="[Metin]"/>
      <dgm:spPr/>
      <dgm:t>
        <a:bodyPr/>
        <a:lstStyle/>
        <a:p>
          <a:r>
            <a:rPr lang="tr-TR" dirty="0" smtClean="0"/>
            <a:t>Mükerrer muhasebeleştirme/muhasebe kayıtlarına eksik yada yanlış bilgi girişi</a:t>
          </a:r>
          <a:endParaRPr lang="tr-TR" dirty="0"/>
        </a:p>
      </dgm:t>
    </dgm:pt>
    <dgm:pt modelId="{45483197-5335-4665-A577-FC5BEB84E500}" type="parTrans" cxnId="{6B21129C-D0AC-4929-B840-F92CF423E04F}">
      <dgm:prSet/>
      <dgm:spPr/>
      <dgm:t>
        <a:bodyPr/>
        <a:lstStyle/>
        <a:p>
          <a:endParaRPr lang="tr-TR"/>
        </a:p>
      </dgm:t>
    </dgm:pt>
    <dgm:pt modelId="{25A0806D-2F51-4E31-A77C-8B348D953B89}" type="sibTrans" cxnId="{6B21129C-D0AC-4929-B840-F92CF423E04F}">
      <dgm:prSet/>
      <dgm:spPr/>
      <dgm:t>
        <a:bodyPr/>
        <a:lstStyle/>
        <a:p>
          <a:endParaRPr lang="tr-TR"/>
        </a:p>
      </dgm:t>
    </dgm:pt>
    <dgm:pt modelId="{E5E83729-022C-4BE6-BB57-77763345B03A}">
      <dgm:prSet phldrT="[Metin]"/>
      <dgm:spPr/>
      <dgm:t>
        <a:bodyPr/>
        <a:lstStyle/>
        <a:p>
          <a:r>
            <a:rPr lang="tr-TR" dirty="0" smtClean="0"/>
            <a:t>Bir mal/ hizmet/ yapım işini iki defa fonlama. </a:t>
          </a:r>
          <a:endParaRPr lang="tr-TR" dirty="0"/>
        </a:p>
      </dgm:t>
    </dgm:pt>
    <dgm:pt modelId="{8751C3C5-1DE7-4586-B76B-989D23298EA5}" type="parTrans" cxnId="{7A0A3D19-1C4B-4203-A9DD-E58D338D2920}">
      <dgm:prSet/>
      <dgm:spPr/>
      <dgm:t>
        <a:bodyPr/>
        <a:lstStyle/>
        <a:p>
          <a:endParaRPr lang="tr-TR"/>
        </a:p>
      </dgm:t>
    </dgm:pt>
    <dgm:pt modelId="{8A0C8E76-518F-472A-A3AD-8FD2BD9BA75E}" type="sibTrans" cxnId="{7A0A3D19-1C4B-4203-A9DD-E58D338D2920}">
      <dgm:prSet/>
      <dgm:spPr/>
      <dgm:t>
        <a:bodyPr/>
        <a:lstStyle/>
        <a:p>
          <a:endParaRPr lang="tr-TR"/>
        </a:p>
      </dgm:t>
    </dgm:pt>
    <dgm:pt modelId="{B49D38CC-A992-498C-9584-B695380EF1BF}" type="pres">
      <dgm:prSet presAssocID="{2F386C8A-6B8A-4C2A-B0A5-A5909225D3C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75406DB-765C-48C3-BB65-E9CDE1573FC9}" type="pres">
      <dgm:prSet presAssocID="{F38E8703-4F66-42FA-B45B-D7873112A053}" presName="comp" presStyleCnt="0"/>
      <dgm:spPr/>
    </dgm:pt>
    <dgm:pt modelId="{611A44F8-6959-45ED-8098-713BD92B600D}" type="pres">
      <dgm:prSet presAssocID="{F38E8703-4F66-42FA-B45B-D7873112A053}" presName="box" presStyleLbl="node1" presStyleIdx="0" presStyleCnt="3" custLinFactNeighborX="-976" custLinFactNeighborY="-2262"/>
      <dgm:spPr/>
      <dgm:t>
        <a:bodyPr/>
        <a:lstStyle/>
        <a:p>
          <a:endParaRPr lang="tr-TR"/>
        </a:p>
      </dgm:t>
    </dgm:pt>
    <dgm:pt modelId="{2D6BCFFE-618D-44CB-8DAB-010B39076F7A}" type="pres">
      <dgm:prSet presAssocID="{F38E8703-4F66-42FA-B45B-D7873112A053}" presName="img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2000" b="-52000"/>
          </a:stretch>
        </a:blipFill>
      </dgm:spPr>
      <dgm:t>
        <a:bodyPr/>
        <a:lstStyle/>
        <a:p>
          <a:endParaRPr lang="en-US"/>
        </a:p>
      </dgm:t>
    </dgm:pt>
    <dgm:pt modelId="{1F6CB8C1-9947-4359-86FB-EBFAE9E3F5DB}" type="pres">
      <dgm:prSet presAssocID="{F38E8703-4F66-42FA-B45B-D7873112A053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AA569EE-DB78-44C0-819E-5A02B54EA85B}" type="pres">
      <dgm:prSet presAssocID="{CCDDE421-1188-47D3-B4B0-312A1526A7FF}" presName="spacer" presStyleCnt="0"/>
      <dgm:spPr/>
    </dgm:pt>
    <dgm:pt modelId="{F0259B7B-9948-401D-9BEA-DEDB159C4422}" type="pres">
      <dgm:prSet presAssocID="{CD7F70A5-C883-4712-83BD-980F3F5EA228}" presName="comp" presStyleCnt="0"/>
      <dgm:spPr/>
    </dgm:pt>
    <dgm:pt modelId="{0113ACDC-771E-4AED-B725-31642FD05E8E}" type="pres">
      <dgm:prSet presAssocID="{CD7F70A5-C883-4712-83BD-980F3F5EA228}" presName="box" presStyleLbl="node1" presStyleIdx="1" presStyleCnt="3" custLinFactNeighborY="-1844"/>
      <dgm:spPr/>
      <dgm:t>
        <a:bodyPr/>
        <a:lstStyle/>
        <a:p>
          <a:endParaRPr lang="tr-TR"/>
        </a:p>
      </dgm:t>
    </dgm:pt>
    <dgm:pt modelId="{3EECD500-8DF4-40D3-AD4E-A20F66831894}" type="pres">
      <dgm:prSet presAssocID="{CD7F70A5-C883-4712-83BD-980F3F5EA228}" presName="img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  <dgm:t>
        <a:bodyPr/>
        <a:lstStyle/>
        <a:p>
          <a:endParaRPr lang="en-US"/>
        </a:p>
      </dgm:t>
    </dgm:pt>
    <dgm:pt modelId="{572F47D0-1FE6-4E67-A6D4-F294EE5904CD}" type="pres">
      <dgm:prSet presAssocID="{CD7F70A5-C883-4712-83BD-980F3F5EA228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77189E2-D9E1-49B6-8BDD-9E9177ECCA47}" type="pres">
      <dgm:prSet presAssocID="{25A0806D-2F51-4E31-A77C-8B348D953B89}" presName="spacer" presStyleCnt="0"/>
      <dgm:spPr/>
    </dgm:pt>
    <dgm:pt modelId="{2D4F45CC-A40C-43AC-8D40-B920B9BE50CB}" type="pres">
      <dgm:prSet presAssocID="{E5E83729-022C-4BE6-BB57-77763345B03A}" presName="comp" presStyleCnt="0"/>
      <dgm:spPr/>
    </dgm:pt>
    <dgm:pt modelId="{D802CE4D-A5E4-4EC7-A3CF-1792C2E06294}" type="pres">
      <dgm:prSet presAssocID="{E5E83729-022C-4BE6-BB57-77763345B03A}" presName="box" presStyleLbl="node1" presStyleIdx="2" presStyleCnt="3"/>
      <dgm:spPr/>
      <dgm:t>
        <a:bodyPr/>
        <a:lstStyle/>
        <a:p>
          <a:endParaRPr lang="tr-TR"/>
        </a:p>
      </dgm:t>
    </dgm:pt>
    <dgm:pt modelId="{AF14D1F8-EB61-4384-955A-E61936A58EEC}" type="pres">
      <dgm:prSet presAssocID="{E5E83729-022C-4BE6-BB57-77763345B03A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E875822D-E9F8-4220-AB27-2485581262CC}" type="pres">
      <dgm:prSet presAssocID="{E5E83729-022C-4BE6-BB57-77763345B03A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464F677-2A03-455E-BFAA-732EE64FE44A}" type="presOf" srcId="{2F386C8A-6B8A-4C2A-B0A5-A5909225D3C7}" destId="{B49D38CC-A992-498C-9584-B695380EF1BF}" srcOrd="0" destOrd="0" presId="urn:microsoft.com/office/officeart/2005/8/layout/vList4"/>
    <dgm:cxn modelId="{61242F8A-851E-4732-86BC-F157FF1C9C4C}" type="presOf" srcId="{CD7F70A5-C883-4712-83BD-980F3F5EA228}" destId="{0113ACDC-771E-4AED-B725-31642FD05E8E}" srcOrd="0" destOrd="0" presId="urn:microsoft.com/office/officeart/2005/8/layout/vList4"/>
    <dgm:cxn modelId="{BB46E564-FC9F-41F4-AEEB-94BE1FB75A9F}" type="presOf" srcId="{CD7F70A5-C883-4712-83BD-980F3F5EA228}" destId="{572F47D0-1FE6-4E67-A6D4-F294EE5904CD}" srcOrd="1" destOrd="0" presId="urn:microsoft.com/office/officeart/2005/8/layout/vList4"/>
    <dgm:cxn modelId="{A39EE928-AC82-4E00-B77B-C2DE0EA0D159}" srcId="{2F386C8A-6B8A-4C2A-B0A5-A5909225D3C7}" destId="{F38E8703-4F66-42FA-B45B-D7873112A053}" srcOrd="0" destOrd="0" parTransId="{8FAE0946-8787-4F59-9695-E386FDA73415}" sibTransId="{CCDDE421-1188-47D3-B4B0-312A1526A7FF}"/>
    <dgm:cxn modelId="{5484BE72-2966-423B-B12B-0EBCDB1D11AD}" type="presOf" srcId="{F38E8703-4F66-42FA-B45B-D7873112A053}" destId="{611A44F8-6959-45ED-8098-713BD92B600D}" srcOrd="0" destOrd="0" presId="urn:microsoft.com/office/officeart/2005/8/layout/vList4"/>
    <dgm:cxn modelId="{6B6276A4-1A12-4E23-9DC3-BB461ED833DA}" type="presOf" srcId="{E5E83729-022C-4BE6-BB57-77763345B03A}" destId="{D802CE4D-A5E4-4EC7-A3CF-1792C2E06294}" srcOrd="0" destOrd="0" presId="urn:microsoft.com/office/officeart/2005/8/layout/vList4"/>
    <dgm:cxn modelId="{A041EBE2-405B-4675-8975-1890919379A6}" type="presOf" srcId="{F38E8703-4F66-42FA-B45B-D7873112A053}" destId="{1F6CB8C1-9947-4359-86FB-EBFAE9E3F5DB}" srcOrd="1" destOrd="0" presId="urn:microsoft.com/office/officeart/2005/8/layout/vList4"/>
    <dgm:cxn modelId="{494D45BF-528D-442D-A006-4E7C37F2A35A}" type="presOf" srcId="{E5E83729-022C-4BE6-BB57-77763345B03A}" destId="{E875822D-E9F8-4220-AB27-2485581262CC}" srcOrd="1" destOrd="0" presId="urn:microsoft.com/office/officeart/2005/8/layout/vList4"/>
    <dgm:cxn modelId="{6B21129C-D0AC-4929-B840-F92CF423E04F}" srcId="{2F386C8A-6B8A-4C2A-B0A5-A5909225D3C7}" destId="{CD7F70A5-C883-4712-83BD-980F3F5EA228}" srcOrd="1" destOrd="0" parTransId="{45483197-5335-4665-A577-FC5BEB84E500}" sibTransId="{25A0806D-2F51-4E31-A77C-8B348D953B89}"/>
    <dgm:cxn modelId="{7A0A3D19-1C4B-4203-A9DD-E58D338D2920}" srcId="{2F386C8A-6B8A-4C2A-B0A5-A5909225D3C7}" destId="{E5E83729-022C-4BE6-BB57-77763345B03A}" srcOrd="2" destOrd="0" parTransId="{8751C3C5-1DE7-4586-B76B-989D23298EA5}" sibTransId="{8A0C8E76-518F-472A-A3AD-8FD2BD9BA75E}"/>
    <dgm:cxn modelId="{5B65350F-D502-4E17-8D48-7B02BF6766B1}" type="presParOf" srcId="{B49D38CC-A992-498C-9584-B695380EF1BF}" destId="{275406DB-765C-48C3-BB65-E9CDE1573FC9}" srcOrd="0" destOrd="0" presId="urn:microsoft.com/office/officeart/2005/8/layout/vList4"/>
    <dgm:cxn modelId="{3FA2CBC8-FEAE-46A8-84F5-3AB8D5BA7C29}" type="presParOf" srcId="{275406DB-765C-48C3-BB65-E9CDE1573FC9}" destId="{611A44F8-6959-45ED-8098-713BD92B600D}" srcOrd="0" destOrd="0" presId="urn:microsoft.com/office/officeart/2005/8/layout/vList4"/>
    <dgm:cxn modelId="{2E680F3C-DE6D-4710-AF98-B464E52E213E}" type="presParOf" srcId="{275406DB-765C-48C3-BB65-E9CDE1573FC9}" destId="{2D6BCFFE-618D-44CB-8DAB-010B39076F7A}" srcOrd="1" destOrd="0" presId="urn:microsoft.com/office/officeart/2005/8/layout/vList4"/>
    <dgm:cxn modelId="{0E6B30D5-69FF-4DC2-84E7-F6F6751F3EA0}" type="presParOf" srcId="{275406DB-765C-48C3-BB65-E9CDE1573FC9}" destId="{1F6CB8C1-9947-4359-86FB-EBFAE9E3F5DB}" srcOrd="2" destOrd="0" presId="urn:microsoft.com/office/officeart/2005/8/layout/vList4"/>
    <dgm:cxn modelId="{FC633410-B190-4D97-84F2-4DF8EA11E89B}" type="presParOf" srcId="{B49D38CC-A992-498C-9584-B695380EF1BF}" destId="{DAA569EE-DB78-44C0-819E-5A02B54EA85B}" srcOrd="1" destOrd="0" presId="urn:microsoft.com/office/officeart/2005/8/layout/vList4"/>
    <dgm:cxn modelId="{B3947EAA-5E9F-4CF3-8B1D-BC1D0C4D3888}" type="presParOf" srcId="{B49D38CC-A992-498C-9584-B695380EF1BF}" destId="{F0259B7B-9948-401D-9BEA-DEDB159C4422}" srcOrd="2" destOrd="0" presId="urn:microsoft.com/office/officeart/2005/8/layout/vList4"/>
    <dgm:cxn modelId="{89A582FB-C5E9-4935-8052-EB8C28F13256}" type="presParOf" srcId="{F0259B7B-9948-401D-9BEA-DEDB159C4422}" destId="{0113ACDC-771E-4AED-B725-31642FD05E8E}" srcOrd="0" destOrd="0" presId="urn:microsoft.com/office/officeart/2005/8/layout/vList4"/>
    <dgm:cxn modelId="{17C0E330-D085-4C32-AA9A-ECCAF4538EE6}" type="presParOf" srcId="{F0259B7B-9948-401D-9BEA-DEDB159C4422}" destId="{3EECD500-8DF4-40D3-AD4E-A20F66831894}" srcOrd="1" destOrd="0" presId="urn:microsoft.com/office/officeart/2005/8/layout/vList4"/>
    <dgm:cxn modelId="{E837908C-EE11-4DC2-B0BA-2A75334BBA0D}" type="presParOf" srcId="{F0259B7B-9948-401D-9BEA-DEDB159C4422}" destId="{572F47D0-1FE6-4E67-A6D4-F294EE5904CD}" srcOrd="2" destOrd="0" presId="urn:microsoft.com/office/officeart/2005/8/layout/vList4"/>
    <dgm:cxn modelId="{95D8ADC3-42F4-46D3-B523-1FB484EEBE1C}" type="presParOf" srcId="{B49D38CC-A992-498C-9584-B695380EF1BF}" destId="{777189E2-D9E1-49B6-8BDD-9E9177ECCA47}" srcOrd="3" destOrd="0" presId="urn:microsoft.com/office/officeart/2005/8/layout/vList4"/>
    <dgm:cxn modelId="{12AB0E05-6FBB-4BBE-B861-8866C6049D12}" type="presParOf" srcId="{B49D38CC-A992-498C-9584-B695380EF1BF}" destId="{2D4F45CC-A40C-43AC-8D40-B920B9BE50CB}" srcOrd="4" destOrd="0" presId="urn:microsoft.com/office/officeart/2005/8/layout/vList4"/>
    <dgm:cxn modelId="{B5971BDD-E7C1-4FB8-BABD-2B85626C3C21}" type="presParOf" srcId="{2D4F45CC-A40C-43AC-8D40-B920B9BE50CB}" destId="{D802CE4D-A5E4-4EC7-A3CF-1792C2E06294}" srcOrd="0" destOrd="0" presId="urn:microsoft.com/office/officeart/2005/8/layout/vList4"/>
    <dgm:cxn modelId="{BAB9F5FF-A6C9-4C05-BDA1-A8BA22925FB5}" type="presParOf" srcId="{2D4F45CC-A40C-43AC-8D40-B920B9BE50CB}" destId="{AF14D1F8-EB61-4384-955A-E61936A58EEC}" srcOrd="1" destOrd="0" presId="urn:microsoft.com/office/officeart/2005/8/layout/vList4"/>
    <dgm:cxn modelId="{373F7916-D4A3-4D16-92EF-FF8682E8D77E}" type="presParOf" srcId="{2D4F45CC-A40C-43AC-8D40-B920B9BE50CB}" destId="{E875822D-E9F8-4220-AB27-2485581262C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8AC8B0-EE41-46D7-9321-FDC1476984EE}">
      <dsp:nvSpPr>
        <dsp:cNvPr id="0" name=""/>
        <dsp:cNvSpPr/>
      </dsp:nvSpPr>
      <dsp:spPr>
        <a:xfrm>
          <a:off x="159538" y="2421"/>
          <a:ext cx="7756162" cy="14288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tr-TR" altLang="bg-BG" sz="1800" kern="0" dirty="0" smtClean="0"/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altLang="bg-BG" sz="1800" kern="0" dirty="0" smtClean="0"/>
            <a:t>IPA Uygulama Tüzüğü’n</a:t>
          </a:r>
          <a:r>
            <a:rPr lang="tr-TR" altLang="bg-BG" sz="1800" kern="0" dirty="0" smtClean="0"/>
            <a:t>de </a:t>
          </a:r>
          <a:r>
            <a:rPr lang="tr-TR" altLang="bg-BG" sz="1800" b="1" kern="0" dirty="0" smtClean="0"/>
            <a:t>u</a:t>
          </a:r>
          <a:r>
            <a:rPr lang="en-GB" altLang="bg-BG" sz="1800" b="1" kern="0" dirty="0" smtClean="0"/>
            <a:t>sulsüzlük</a:t>
          </a:r>
          <a:r>
            <a:rPr lang="en-GB" altLang="bg-BG" sz="1800" kern="0" dirty="0" smtClean="0"/>
            <a:t>; bir iktisadi işletmenin eyleminden veya ihmalinden kaynaklanan ve genel bütçeden gerekçesiz bir kalem tahsil ederek AB’nin genel bütçesini etkileyen veya </a:t>
          </a:r>
          <a:r>
            <a:rPr lang="en-GB" altLang="bg-BG" sz="1800" kern="0" dirty="0" err="1" smtClean="0"/>
            <a:t>etkileyecek</a:t>
          </a:r>
          <a:r>
            <a:rPr lang="en-GB" altLang="bg-BG" sz="1800" kern="0" dirty="0" smtClean="0"/>
            <a:t> </a:t>
          </a:r>
          <a:r>
            <a:rPr lang="en-GB" altLang="bg-BG" sz="1800" kern="0" dirty="0" err="1" smtClean="0"/>
            <a:t>olan</a:t>
          </a:r>
          <a:r>
            <a:rPr lang="tr-TR" altLang="bg-BG" sz="1800" kern="0" dirty="0" smtClean="0"/>
            <a:t>,</a:t>
          </a:r>
          <a:r>
            <a:rPr lang="en-GB" altLang="bg-BG" sz="1800" kern="0" dirty="0" smtClean="0"/>
            <a:t> </a:t>
          </a:r>
          <a:r>
            <a:rPr lang="tr-TR" altLang="bg-BG" sz="1800" kern="0" dirty="0" smtClean="0"/>
            <a:t>geçerli </a:t>
          </a:r>
          <a:r>
            <a:rPr lang="en-GB" altLang="bg-BG" sz="1800" kern="0" dirty="0" err="1" smtClean="0"/>
            <a:t>kuralların</a:t>
          </a:r>
          <a:r>
            <a:rPr lang="en-GB" altLang="bg-BG" sz="1800" kern="0" dirty="0" smtClean="0"/>
            <a:t> ve sözleşmelerin bir </a:t>
          </a:r>
          <a:r>
            <a:rPr lang="en-GB" altLang="bg-BG" sz="1800" kern="0" dirty="0" err="1" smtClean="0"/>
            <a:t>hükmünün</a:t>
          </a:r>
          <a:r>
            <a:rPr lang="en-GB" altLang="bg-BG" sz="1800" kern="0" dirty="0" smtClean="0"/>
            <a:t> her</a:t>
          </a:r>
          <a:r>
            <a:rPr lang="tr-TR" altLang="bg-BG" sz="1800" kern="0" dirty="0" smtClean="0"/>
            <a:t>hangi bir</a:t>
          </a:r>
          <a:r>
            <a:rPr lang="en-GB" altLang="bg-BG" sz="1800" kern="0" dirty="0" smtClean="0"/>
            <a:t> şekilde ihlâl edilmesi olarak tanımlanmaktadır.</a:t>
          </a:r>
          <a:endParaRPr lang="tr-TR" altLang="bg-BG" sz="1800" kern="0" dirty="0" smtClean="0"/>
        </a:p>
        <a:p>
          <a:pPr defTabSz="2533650">
            <a:lnSpc>
              <a:spcPct val="90000"/>
            </a:lnSpc>
            <a:spcBef>
              <a:spcPct val="0"/>
            </a:spcBef>
          </a:pPr>
          <a:endParaRPr lang="tr-TR" dirty="0"/>
        </a:p>
      </dsp:txBody>
      <dsp:txXfrm>
        <a:off x="201388" y="44271"/>
        <a:ext cx="7672462" cy="1345180"/>
      </dsp:txXfrm>
    </dsp:sp>
    <dsp:sp modelId="{41455D1A-D806-4F9D-9BDA-9CA60AD12C52}">
      <dsp:nvSpPr>
        <dsp:cNvPr id="0" name=""/>
        <dsp:cNvSpPr/>
      </dsp:nvSpPr>
      <dsp:spPr>
        <a:xfrm>
          <a:off x="692799" y="1495327"/>
          <a:ext cx="1515175" cy="1265641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6A01A42-AE74-4152-8397-C766CF52AFBD}">
      <dsp:nvSpPr>
        <dsp:cNvPr id="0" name=""/>
        <dsp:cNvSpPr/>
      </dsp:nvSpPr>
      <dsp:spPr>
        <a:xfrm>
          <a:off x="2548066" y="1693127"/>
          <a:ext cx="4621760" cy="1059421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altLang="bg-BG" sz="1600" b="1" kern="1200" dirty="0" smtClean="0"/>
            <a:t>Yolsuzluk; ulusal/uluslararası düzeyde idari ve hukuki yaptırım gerektiren bir</a:t>
          </a:r>
          <a:r>
            <a:rPr lang="en-GB" altLang="bg-BG" sz="1600" b="1" kern="1200" dirty="0" smtClean="0"/>
            <a:t>  </a:t>
          </a:r>
          <a:r>
            <a:rPr lang="tr-TR" altLang="bg-BG" sz="1600" b="1" kern="1200" dirty="0" smtClean="0"/>
            <a:t>usulsüzlüğe konu olan eylemin veya ihmalin kasıtlı olarak yapılmış olmasıdır</a:t>
          </a:r>
          <a:r>
            <a:rPr lang="tr-TR" altLang="bg-BG" sz="1200" b="1" kern="1200" dirty="0" smtClean="0"/>
            <a:t>.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200" kern="1200" dirty="0"/>
        </a:p>
      </dsp:txBody>
      <dsp:txXfrm>
        <a:off x="2599792" y="1744853"/>
        <a:ext cx="4518308" cy="955969"/>
      </dsp:txXfrm>
    </dsp:sp>
    <dsp:sp modelId="{698C4F31-CA99-4013-85D4-6F226EB87813}">
      <dsp:nvSpPr>
        <dsp:cNvPr id="0" name=""/>
        <dsp:cNvSpPr/>
      </dsp:nvSpPr>
      <dsp:spPr>
        <a:xfrm>
          <a:off x="256078" y="2991546"/>
          <a:ext cx="4574611" cy="1507390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6000" b="-46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DA7C20F-2A34-4CB3-93DE-11BF0A1328DC}">
      <dsp:nvSpPr>
        <dsp:cNvPr id="0" name=""/>
        <dsp:cNvSpPr/>
      </dsp:nvSpPr>
      <dsp:spPr>
        <a:xfrm>
          <a:off x="4808195" y="2794417"/>
          <a:ext cx="2914131" cy="1656797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solidFill>
                <a:srgbClr val="C00000"/>
              </a:solidFill>
            </a:rPr>
            <a:t>YOLSUZLUK SUÇTUR!!!</a:t>
          </a:r>
          <a:endParaRPr lang="tr-TR" sz="2000" b="1" kern="1200" dirty="0">
            <a:solidFill>
              <a:srgbClr val="C00000"/>
            </a:solidFill>
          </a:endParaRPr>
        </a:p>
      </dsp:txBody>
      <dsp:txXfrm>
        <a:off x="4889088" y="2875310"/>
        <a:ext cx="2752345" cy="14950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757914-FA18-4A05-B05F-D82EC1280E63}">
      <dsp:nvSpPr>
        <dsp:cNvPr id="0" name=""/>
        <dsp:cNvSpPr/>
      </dsp:nvSpPr>
      <dsp:spPr>
        <a:xfrm>
          <a:off x="0" y="0"/>
          <a:ext cx="5328591" cy="809148"/>
        </a:xfrm>
        <a:prstGeom prst="rect">
          <a:avLst/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700" kern="1200" dirty="0" smtClean="0"/>
            <a:t>FARKINDALIK BİLDİRİMİ</a:t>
          </a:r>
          <a:endParaRPr lang="tr-TR" sz="3700" kern="1200" dirty="0"/>
        </a:p>
      </dsp:txBody>
      <dsp:txXfrm>
        <a:off x="0" y="0"/>
        <a:ext cx="5328591" cy="809148"/>
      </dsp:txXfrm>
    </dsp:sp>
    <dsp:sp modelId="{2D4E3456-25A2-4354-AA5B-22E74766DA84}">
      <dsp:nvSpPr>
        <dsp:cNvPr id="0" name=""/>
        <dsp:cNvSpPr/>
      </dsp:nvSpPr>
      <dsp:spPr>
        <a:xfrm>
          <a:off x="2601" y="809148"/>
          <a:ext cx="1774462" cy="169921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kern="1200" dirty="0" smtClean="0"/>
            <a:t>Usulsüzlük</a:t>
          </a:r>
          <a:endParaRPr lang="tr-TR" sz="2700" kern="1200" dirty="0"/>
        </a:p>
      </dsp:txBody>
      <dsp:txXfrm>
        <a:off x="2601" y="809148"/>
        <a:ext cx="1774462" cy="1699212"/>
      </dsp:txXfrm>
    </dsp:sp>
    <dsp:sp modelId="{F8BC95EF-D65E-49C1-B99D-3616D783D430}">
      <dsp:nvSpPr>
        <dsp:cNvPr id="0" name=""/>
        <dsp:cNvSpPr/>
      </dsp:nvSpPr>
      <dsp:spPr>
        <a:xfrm>
          <a:off x="1777064" y="809148"/>
          <a:ext cx="1774462" cy="1699212"/>
        </a:xfrm>
        <a:prstGeom prst="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kern="1200" smtClean="0"/>
            <a:t>Yolsuzluk</a:t>
          </a:r>
          <a:endParaRPr lang="tr-TR" sz="2700" kern="1200" dirty="0"/>
        </a:p>
      </dsp:txBody>
      <dsp:txXfrm>
        <a:off x="1777064" y="809148"/>
        <a:ext cx="1774462" cy="1699212"/>
      </dsp:txXfrm>
    </dsp:sp>
    <dsp:sp modelId="{D86A1E2C-012D-4A89-B848-B05EF45CA66A}">
      <dsp:nvSpPr>
        <dsp:cNvPr id="0" name=""/>
        <dsp:cNvSpPr/>
      </dsp:nvSpPr>
      <dsp:spPr>
        <a:xfrm>
          <a:off x="3551527" y="809148"/>
          <a:ext cx="1774462" cy="1699212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kern="1200" dirty="0" smtClean="0"/>
            <a:t>Raporlama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kern="1200" dirty="0" smtClean="0"/>
            <a:t>Süreçleri </a:t>
          </a:r>
          <a:endParaRPr lang="tr-TR" sz="2700" kern="1200" dirty="0"/>
        </a:p>
      </dsp:txBody>
      <dsp:txXfrm>
        <a:off x="3551527" y="809148"/>
        <a:ext cx="1774462" cy="1699212"/>
      </dsp:txXfrm>
    </dsp:sp>
    <dsp:sp modelId="{ECA44A7A-FD5E-4AD2-97A2-FF4E424921FF}">
      <dsp:nvSpPr>
        <dsp:cNvPr id="0" name=""/>
        <dsp:cNvSpPr/>
      </dsp:nvSpPr>
      <dsp:spPr>
        <a:xfrm>
          <a:off x="0" y="2508360"/>
          <a:ext cx="5328591" cy="188801"/>
        </a:xfrm>
        <a:prstGeom prst="rect">
          <a:avLst/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8CC71D-FD1E-42F1-AC51-032FE260812D}">
      <dsp:nvSpPr>
        <dsp:cNvPr id="0" name=""/>
        <dsp:cNvSpPr/>
      </dsp:nvSpPr>
      <dsp:spPr>
        <a:xfrm>
          <a:off x="435590" y="1249"/>
          <a:ext cx="3504009" cy="210240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2300" kern="1200" dirty="0" smtClean="0"/>
            <a:t>Projenin uygulamasına ilişkin tüm faaliyetlerin etik kurallara uygun olması gerekir.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300" kern="1200" dirty="0"/>
        </a:p>
      </dsp:txBody>
      <dsp:txXfrm>
        <a:off x="435590" y="1249"/>
        <a:ext cx="3504009" cy="2102405"/>
      </dsp:txXfrm>
    </dsp:sp>
    <dsp:sp modelId="{FCB64D4D-BB26-4A49-B330-77712F29B6BD}">
      <dsp:nvSpPr>
        <dsp:cNvPr id="0" name=""/>
        <dsp:cNvSpPr/>
      </dsp:nvSpPr>
      <dsp:spPr>
        <a:xfrm>
          <a:off x="4290000" y="1249"/>
          <a:ext cx="3504009" cy="210240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altLang="bg-BG" sz="2300" kern="1200" dirty="0" smtClean="0"/>
            <a:t>Tüm faturalar proje numarasını içermelidir. </a:t>
          </a:r>
        </a:p>
      </dsp:txBody>
      <dsp:txXfrm>
        <a:off x="4290000" y="1249"/>
        <a:ext cx="3504009" cy="2102405"/>
      </dsp:txXfrm>
    </dsp:sp>
    <dsp:sp modelId="{FD42FCD5-90F4-4EA3-B490-89264CD90A8F}">
      <dsp:nvSpPr>
        <dsp:cNvPr id="0" name=""/>
        <dsp:cNvSpPr/>
      </dsp:nvSpPr>
      <dsp:spPr>
        <a:xfrm>
          <a:off x="435590" y="2454056"/>
          <a:ext cx="3504009" cy="210240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altLang="bg-BG" sz="2300" kern="1200" dirty="0" smtClean="0"/>
            <a:t>Proje uygulama rehberine riayet edilmesi/ Yönetim Otoritesi tarafından istenen belgeleme gerekliliklerine uyulması gerekmektedir.  </a:t>
          </a:r>
        </a:p>
      </dsp:txBody>
      <dsp:txXfrm>
        <a:off x="435590" y="2454056"/>
        <a:ext cx="3504009" cy="2102405"/>
      </dsp:txXfrm>
    </dsp:sp>
    <dsp:sp modelId="{D41C452E-A656-4B4D-8C81-5D378BE40B89}">
      <dsp:nvSpPr>
        <dsp:cNvPr id="0" name=""/>
        <dsp:cNvSpPr/>
      </dsp:nvSpPr>
      <dsp:spPr>
        <a:xfrm>
          <a:off x="4290000" y="2454056"/>
          <a:ext cx="3504009" cy="210240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dirty="0" smtClean="0"/>
            <a:t>İlk seviye kontrolörlerine verilecek belgelere azami dikkat gösterilmelidir.</a:t>
          </a:r>
          <a:endParaRPr lang="tr-TR" sz="2300" kern="1200" dirty="0"/>
        </a:p>
      </dsp:txBody>
      <dsp:txXfrm>
        <a:off x="4290000" y="2454056"/>
        <a:ext cx="3504009" cy="21024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DB7991-72FE-46CC-BF05-5D3BDE77D800}">
      <dsp:nvSpPr>
        <dsp:cNvPr id="0" name=""/>
        <dsp:cNvSpPr/>
      </dsp:nvSpPr>
      <dsp:spPr>
        <a:xfrm>
          <a:off x="59091" y="0"/>
          <a:ext cx="5523254" cy="436755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9A6F39-78AB-45C6-A69C-F25457092497}">
      <dsp:nvSpPr>
        <dsp:cNvPr id="0" name=""/>
        <dsp:cNvSpPr/>
      </dsp:nvSpPr>
      <dsp:spPr>
        <a:xfrm>
          <a:off x="4854214" y="4217273"/>
          <a:ext cx="75140" cy="751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E64A70-8963-46E1-A53C-B206BE8DB6EF}">
      <dsp:nvSpPr>
        <dsp:cNvPr id="0" name=""/>
        <dsp:cNvSpPr/>
      </dsp:nvSpPr>
      <dsp:spPr>
        <a:xfrm>
          <a:off x="6072666" y="318"/>
          <a:ext cx="1786549" cy="2655473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DDC5DB-B08E-491D-9DDF-FF81CDD5ADB8}">
      <dsp:nvSpPr>
        <dsp:cNvPr id="0" name=""/>
        <dsp:cNvSpPr/>
      </dsp:nvSpPr>
      <dsp:spPr>
        <a:xfrm>
          <a:off x="7488836" y="2505192"/>
          <a:ext cx="75140" cy="751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8BD298-6D9D-4ADD-8081-409185209DBD}">
      <dsp:nvSpPr>
        <dsp:cNvPr id="0" name=""/>
        <dsp:cNvSpPr/>
      </dsp:nvSpPr>
      <dsp:spPr>
        <a:xfrm>
          <a:off x="7601547" y="2505192"/>
          <a:ext cx="75140" cy="751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C867F3-8959-40A6-90CC-69DA36D7B14E}">
      <dsp:nvSpPr>
        <dsp:cNvPr id="0" name=""/>
        <dsp:cNvSpPr/>
      </dsp:nvSpPr>
      <dsp:spPr>
        <a:xfrm>
          <a:off x="5914994" y="3040113"/>
          <a:ext cx="1716952" cy="11883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1000" r="-61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C4FB11-63C5-4188-A329-EAEAC9FC1D12}">
      <dsp:nvSpPr>
        <dsp:cNvPr id="0" name=""/>
        <dsp:cNvSpPr/>
      </dsp:nvSpPr>
      <dsp:spPr>
        <a:xfrm>
          <a:off x="7432481" y="4217273"/>
          <a:ext cx="75140" cy="751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E9F801-D583-4094-A123-908BDD5805E8}">
      <dsp:nvSpPr>
        <dsp:cNvPr id="0" name=""/>
        <dsp:cNvSpPr/>
      </dsp:nvSpPr>
      <dsp:spPr>
        <a:xfrm>
          <a:off x="7517014" y="4132740"/>
          <a:ext cx="75140" cy="751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8938A1-68E3-4F8B-8DBD-0ADC66A84702}">
      <dsp:nvSpPr>
        <dsp:cNvPr id="0" name=""/>
        <dsp:cNvSpPr/>
      </dsp:nvSpPr>
      <dsp:spPr>
        <a:xfrm>
          <a:off x="7601547" y="4048207"/>
          <a:ext cx="75140" cy="751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990BA5-D3FC-4FCB-A8A0-C83803323E70}">
      <dsp:nvSpPr>
        <dsp:cNvPr id="0" name=""/>
        <dsp:cNvSpPr/>
      </dsp:nvSpPr>
      <dsp:spPr>
        <a:xfrm>
          <a:off x="5987007" y="3839491"/>
          <a:ext cx="175027" cy="647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9AEF7F-C3C8-4DC6-8513-4F4CA2D544E0}">
      <dsp:nvSpPr>
        <dsp:cNvPr id="0" name=""/>
        <dsp:cNvSpPr/>
      </dsp:nvSpPr>
      <dsp:spPr>
        <a:xfrm>
          <a:off x="5776755" y="4104562"/>
          <a:ext cx="75140" cy="751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B85B8E-508E-4B25-8D6A-64CFFB8E69FF}">
      <dsp:nvSpPr>
        <dsp:cNvPr id="0" name=""/>
        <dsp:cNvSpPr/>
      </dsp:nvSpPr>
      <dsp:spPr>
        <a:xfrm>
          <a:off x="5889466" y="4104562"/>
          <a:ext cx="75140" cy="751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5FD1E8-0D53-42DB-896B-17F38BAD4436}">
      <dsp:nvSpPr>
        <dsp:cNvPr id="0" name=""/>
        <dsp:cNvSpPr/>
      </dsp:nvSpPr>
      <dsp:spPr>
        <a:xfrm>
          <a:off x="5776755" y="4217273"/>
          <a:ext cx="75140" cy="751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06E467-6BCB-4860-83C8-9DAC330CE4E1}">
      <dsp:nvSpPr>
        <dsp:cNvPr id="0" name=""/>
        <dsp:cNvSpPr/>
      </dsp:nvSpPr>
      <dsp:spPr>
        <a:xfrm>
          <a:off x="5889466" y="4217273"/>
          <a:ext cx="75140" cy="751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33ADC8-1F92-4B7A-954C-07D593CA5C70}">
      <dsp:nvSpPr>
        <dsp:cNvPr id="0" name=""/>
        <dsp:cNvSpPr/>
      </dsp:nvSpPr>
      <dsp:spPr>
        <a:xfrm flipH="1" flipV="1">
          <a:off x="5461274" y="3014773"/>
          <a:ext cx="213555" cy="45721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14E34C-8197-4EC6-88C0-62F13BD61021}">
      <dsp:nvSpPr>
        <dsp:cNvPr id="0" name=""/>
        <dsp:cNvSpPr/>
      </dsp:nvSpPr>
      <dsp:spPr>
        <a:xfrm>
          <a:off x="5720399" y="3177795"/>
          <a:ext cx="75140" cy="751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E49D9F-9040-4292-B2C1-889E9EF50F9F}">
      <dsp:nvSpPr>
        <dsp:cNvPr id="0" name=""/>
        <dsp:cNvSpPr/>
      </dsp:nvSpPr>
      <dsp:spPr>
        <a:xfrm>
          <a:off x="5804932" y="3093262"/>
          <a:ext cx="75140" cy="751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E6B92E-A2BA-4C8D-ADF3-169A27113092}">
      <dsp:nvSpPr>
        <dsp:cNvPr id="0" name=""/>
        <dsp:cNvSpPr/>
      </dsp:nvSpPr>
      <dsp:spPr>
        <a:xfrm>
          <a:off x="5889466" y="3008728"/>
          <a:ext cx="75140" cy="751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5CE70E-1E71-4AE6-BCD2-F3B0A7CBFB53}">
      <dsp:nvSpPr>
        <dsp:cNvPr id="0" name=""/>
        <dsp:cNvSpPr/>
      </dsp:nvSpPr>
      <dsp:spPr>
        <a:xfrm>
          <a:off x="5720399" y="3008728"/>
          <a:ext cx="75140" cy="751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912326-68A4-4F35-9B21-A03D1BCCC0A0}">
      <dsp:nvSpPr>
        <dsp:cNvPr id="0" name=""/>
        <dsp:cNvSpPr/>
      </dsp:nvSpPr>
      <dsp:spPr>
        <a:xfrm>
          <a:off x="5889466" y="3177795"/>
          <a:ext cx="75140" cy="751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D69381-8C29-4448-9F88-C45A286045BB}">
      <dsp:nvSpPr>
        <dsp:cNvPr id="0" name=""/>
        <dsp:cNvSpPr/>
      </dsp:nvSpPr>
      <dsp:spPr>
        <a:xfrm>
          <a:off x="697793" y="4494355"/>
          <a:ext cx="75140" cy="751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2622AF-A3AA-42F3-8443-4D801695FCD6}">
      <dsp:nvSpPr>
        <dsp:cNvPr id="0" name=""/>
        <dsp:cNvSpPr/>
      </dsp:nvSpPr>
      <dsp:spPr>
        <a:xfrm>
          <a:off x="772933" y="4367555"/>
          <a:ext cx="1170000" cy="328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165100" rIns="46228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6500" kern="1200"/>
        </a:p>
      </dsp:txBody>
      <dsp:txXfrm>
        <a:off x="772933" y="4367555"/>
        <a:ext cx="1170000" cy="328740"/>
      </dsp:txXfrm>
    </dsp:sp>
    <dsp:sp modelId="{4E388B41-3845-4054-BB56-33700B398C88}">
      <dsp:nvSpPr>
        <dsp:cNvPr id="0" name=""/>
        <dsp:cNvSpPr/>
      </dsp:nvSpPr>
      <dsp:spPr>
        <a:xfrm>
          <a:off x="1942933" y="4494355"/>
          <a:ext cx="75140" cy="751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F2C614-0AB9-4506-BAB3-5EB6A5E52999}">
      <dsp:nvSpPr>
        <dsp:cNvPr id="0" name=""/>
        <dsp:cNvSpPr/>
      </dsp:nvSpPr>
      <dsp:spPr>
        <a:xfrm>
          <a:off x="2055644" y="4494355"/>
          <a:ext cx="75140" cy="751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E4D4FA-10DE-4E95-A7E0-B281365C42F8}">
      <dsp:nvSpPr>
        <dsp:cNvPr id="0" name=""/>
        <dsp:cNvSpPr/>
      </dsp:nvSpPr>
      <dsp:spPr>
        <a:xfrm>
          <a:off x="2130785" y="4367555"/>
          <a:ext cx="1170000" cy="328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165100" rIns="46228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6500" kern="1200"/>
        </a:p>
      </dsp:txBody>
      <dsp:txXfrm>
        <a:off x="2130785" y="4367555"/>
        <a:ext cx="1170000" cy="328740"/>
      </dsp:txXfrm>
    </dsp:sp>
    <dsp:sp modelId="{194C0F5D-2F2B-448C-9FB1-39F3C8269D6F}">
      <dsp:nvSpPr>
        <dsp:cNvPr id="0" name=""/>
        <dsp:cNvSpPr/>
      </dsp:nvSpPr>
      <dsp:spPr>
        <a:xfrm>
          <a:off x="3300785" y="4578888"/>
          <a:ext cx="75140" cy="751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5BBEFD-3A21-42A1-87EF-64E1314BAECB}">
      <dsp:nvSpPr>
        <dsp:cNvPr id="0" name=""/>
        <dsp:cNvSpPr/>
      </dsp:nvSpPr>
      <dsp:spPr>
        <a:xfrm>
          <a:off x="3385318" y="4494355"/>
          <a:ext cx="75140" cy="751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2B8346-8B40-4B3A-8AD4-464C42A6BF4B}">
      <dsp:nvSpPr>
        <dsp:cNvPr id="0" name=""/>
        <dsp:cNvSpPr/>
      </dsp:nvSpPr>
      <dsp:spPr>
        <a:xfrm>
          <a:off x="3469852" y="4409821"/>
          <a:ext cx="75140" cy="751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4C3469-DD48-488F-8E56-C57285A018D8}">
      <dsp:nvSpPr>
        <dsp:cNvPr id="0" name=""/>
        <dsp:cNvSpPr/>
      </dsp:nvSpPr>
      <dsp:spPr>
        <a:xfrm>
          <a:off x="3544992" y="4367555"/>
          <a:ext cx="1170000" cy="328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165100" rIns="46228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6500" kern="1200"/>
        </a:p>
      </dsp:txBody>
      <dsp:txXfrm>
        <a:off x="3544992" y="4367555"/>
        <a:ext cx="1170000" cy="328740"/>
      </dsp:txXfrm>
    </dsp:sp>
    <dsp:sp modelId="{3E8683BC-659B-4EC3-B121-56EC35A9AFDB}">
      <dsp:nvSpPr>
        <dsp:cNvPr id="0" name=""/>
        <dsp:cNvSpPr/>
      </dsp:nvSpPr>
      <dsp:spPr>
        <a:xfrm>
          <a:off x="4714992" y="4437999"/>
          <a:ext cx="75140" cy="751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47DB13-1D99-418F-A3A0-0C02D259CCEB}">
      <dsp:nvSpPr>
        <dsp:cNvPr id="0" name=""/>
        <dsp:cNvSpPr/>
      </dsp:nvSpPr>
      <dsp:spPr>
        <a:xfrm>
          <a:off x="4827704" y="4437999"/>
          <a:ext cx="75140" cy="751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8E244A-14F7-4DA1-8877-6EA2456808F2}">
      <dsp:nvSpPr>
        <dsp:cNvPr id="0" name=""/>
        <dsp:cNvSpPr/>
      </dsp:nvSpPr>
      <dsp:spPr>
        <a:xfrm>
          <a:off x="4714992" y="4550710"/>
          <a:ext cx="75140" cy="751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BFBD9C-FAA5-41C4-9876-600DAC56AA30}">
      <dsp:nvSpPr>
        <dsp:cNvPr id="0" name=""/>
        <dsp:cNvSpPr/>
      </dsp:nvSpPr>
      <dsp:spPr>
        <a:xfrm>
          <a:off x="4827704" y="4550710"/>
          <a:ext cx="75140" cy="751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C6C176-B983-44DA-AA22-FC32062C9843}">
      <dsp:nvSpPr>
        <dsp:cNvPr id="0" name=""/>
        <dsp:cNvSpPr/>
      </dsp:nvSpPr>
      <dsp:spPr>
        <a:xfrm>
          <a:off x="4902844" y="4367555"/>
          <a:ext cx="1170000" cy="328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165100" rIns="46228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6500" kern="1200"/>
        </a:p>
      </dsp:txBody>
      <dsp:txXfrm>
        <a:off x="4902844" y="4367555"/>
        <a:ext cx="1170000" cy="328740"/>
      </dsp:txXfrm>
    </dsp:sp>
    <dsp:sp modelId="{602AFCC8-28DF-4C91-BFE2-B63419D1F1ED}">
      <dsp:nvSpPr>
        <dsp:cNvPr id="0" name=""/>
        <dsp:cNvSpPr/>
      </dsp:nvSpPr>
      <dsp:spPr>
        <a:xfrm>
          <a:off x="6072844" y="4578888"/>
          <a:ext cx="75140" cy="751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2345B5-C4F5-4187-80F0-43F94B176F56}">
      <dsp:nvSpPr>
        <dsp:cNvPr id="0" name=""/>
        <dsp:cNvSpPr/>
      </dsp:nvSpPr>
      <dsp:spPr>
        <a:xfrm>
          <a:off x="6157378" y="4494355"/>
          <a:ext cx="75140" cy="751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C3F91F-3DBA-419A-B283-A0D1C52AA17A}">
      <dsp:nvSpPr>
        <dsp:cNvPr id="0" name=""/>
        <dsp:cNvSpPr/>
      </dsp:nvSpPr>
      <dsp:spPr>
        <a:xfrm>
          <a:off x="6241911" y="4409821"/>
          <a:ext cx="75140" cy="751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1FEC9B-889F-4216-9192-9CE68677B6A9}">
      <dsp:nvSpPr>
        <dsp:cNvPr id="0" name=""/>
        <dsp:cNvSpPr/>
      </dsp:nvSpPr>
      <dsp:spPr>
        <a:xfrm>
          <a:off x="6072844" y="4409821"/>
          <a:ext cx="75140" cy="751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7DEED3-4009-4452-A337-E90F614822EF}">
      <dsp:nvSpPr>
        <dsp:cNvPr id="0" name=""/>
        <dsp:cNvSpPr/>
      </dsp:nvSpPr>
      <dsp:spPr>
        <a:xfrm>
          <a:off x="6241911" y="4578888"/>
          <a:ext cx="75140" cy="751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858EE4-EB3C-445D-8549-2B083A6026EB}">
      <dsp:nvSpPr>
        <dsp:cNvPr id="0" name=""/>
        <dsp:cNvSpPr/>
      </dsp:nvSpPr>
      <dsp:spPr>
        <a:xfrm>
          <a:off x="6317052" y="4367555"/>
          <a:ext cx="1170000" cy="328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165100" rIns="46228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6500" kern="1200"/>
        </a:p>
      </dsp:txBody>
      <dsp:txXfrm>
        <a:off x="6317052" y="4367555"/>
        <a:ext cx="1170000" cy="3287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1A44F8-6959-45ED-8098-713BD92B600D}">
      <dsp:nvSpPr>
        <dsp:cNvPr id="0" name=""/>
        <dsp:cNvSpPr/>
      </dsp:nvSpPr>
      <dsp:spPr>
        <a:xfrm>
          <a:off x="0" y="0"/>
          <a:ext cx="8075240" cy="13936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/>
            <a:t>Fazla ödemede bulunmak (ön ödeme/ara ödeme/nihai ödeme)</a:t>
          </a:r>
          <a:endParaRPr lang="tr-TR" sz="2200" kern="1200" dirty="0"/>
        </a:p>
      </dsp:txBody>
      <dsp:txXfrm>
        <a:off x="1754411" y="0"/>
        <a:ext cx="6320828" cy="1393635"/>
      </dsp:txXfrm>
    </dsp:sp>
    <dsp:sp modelId="{2D6BCFFE-618D-44CB-8DAB-010B39076F7A}">
      <dsp:nvSpPr>
        <dsp:cNvPr id="0" name=""/>
        <dsp:cNvSpPr/>
      </dsp:nvSpPr>
      <dsp:spPr>
        <a:xfrm>
          <a:off x="139363" y="139363"/>
          <a:ext cx="1615048" cy="111490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113ACDC-771E-4AED-B725-31642FD05E8E}">
      <dsp:nvSpPr>
        <dsp:cNvPr id="0" name=""/>
        <dsp:cNvSpPr/>
      </dsp:nvSpPr>
      <dsp:spPr>
        <a:xfrm>
          <a:off x="0" y="1507300"/>
          <a:ext cx="8075240" cy="13936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240958"/>
                <a:satOff val="-5040"/>
                <a:lumOff val="28042"/>
                <a:alphaOff val="0"/>
                <a:tint val="50000"/>
                <a:satMod val="300000"/>
              </a:schemeClr>
            </a:gs>
            <a:gs pos="35000">
              <a:schemeClr val="accent1">
                <a:shade val="50000"/>
                <a:hueOff val="240958"/>
                <a:satOff val="-5040"/>
                <a:lumOff val="28042"/>
                <a:alphaOff val="0"/>
                <a:tint val="37000"/>
                <a:satMod val="300000"/>
              </a:schemeClr>
            </a:gs>
            <a:gs pos="100000">
              <a:schemeClr val="accent1">
                <a:shade val="50000"/>
                <a:hueOff val="240958"/>
                <a:satOff val="-5040"/>
                <a:lumOff val="2804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/>
            <a:t>Eksik ya da hatalı kullanılmış/ keyfi olarak yeri değiştirilmiş/ tanımlanmamış/ görünür olmayan/uygun şekilde muhasebeleştirilmemiş </a:t>
          </a:r>
          <a:r>
            <a:rPr lang="tr-TR" sz="2200" kern="1200" dirty="0" smtClean="0">
              <a:solidFill>
                <a:srgbClr val="FF0000"/>
              </a:solidFill>
            </a:rPr>
            <a:t>ürün</a:t>
          </a:r>
          <a:endParaRPr lang="tr-TR" sz="2200" kern="1200" dirty="0">
            <a:solidFill>
              <a:srgbClr val="FF0000"/>
            </a:solidFill>
          </a:endParaRPr>
        </a:p>
      </dsp:txBody>
      <dsp:txXfrm>
        <a:off x="1754411" y="1507300"/>
        <a:ext cx="6320828" cy="1393635"/>
      </dsp:txXfrm>
    </dsp:sp>
    <dsp:sp modelId="{3EECD500-8DF4-40D3-AD4E-A20F66831894}">
      <dsp:nvSpPr>
        <dsp:cNvPr id="0" name=""/>
        <dsp:cNvSpPr/>
      </dsp:nvSpPr>
      <dsp:spPr>
        <a:xfrm>
          <a:off x="139363" y="1672362"/>
          <a:ext cx="1615048" cy="111490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802CE4D-A5E4-4EC7-A3CF-1792C2E06294}">
      <dsp:nvSpPr>
        <dsp:cNvPr id="0" name=""/>
        <dsp:cNvSpPr/>
      </dsp:nvSpPr>
      <dsp:spPr>
        <a:xfrm>
          <a:off x="0" y="3065998"/>
          <a:ext cx="8075240" cy="13936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240958"/>
                <a:satOff val="-5040"/>
                <a:lumOff val="28042"/>
                <a:alphaOff val="0"/>
                <a:tint val="50000"/>
                <a:satMod val="300000"/>
              </a:schemeClr>
            </a:gs>
            <a:gs pos="35000">
              <a:schemeClr val="accent1">
                <a:shade val="50000"/>
                <a:hueOff val="240958"/>
                <a:satOff val="-5040"/>
                <a:lumOff val="28042"/>
                <a:alphaOff val="0"/>
                <a:tint val="37000"/>
                <a:satMod val="300000"/>
              </a:schemeClr>
            </a:gs>
            <a:gs pos="100000">
              <a:schemeClr val="accent1">
                <a:shade val="50000"/>
                <a:hueOff val="240958"/>
                <a:satOff val="-5040"/>
                <a:lumOff val="2804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/>
            <a:t>Malların</a:t>
          </a:r>
          <a:r>
            <a:rPr lang="tr-TR" sz="2200" kern="1200" baseline="0" dirty="0" smtClean="0"/>
            <a:t> ve hizmetlerin niteliği ve niceliği hakkında </a:t>
          </a:r>
          <a:r>
            <a:rPr lang="tr-TR" sz="2200" kern="1200" baseline="0" dirty="0" smtClean="0">
              <a:solidFill>
                <a:srgbClr val="FF0000"/>
              </a:solidFill>
            </a:rPr>
            <a:t>yanıltıcı bilgi sunmak/bildirmek</a:t>
          </a:r>
          <a:endParaRPr lang="tr-TR" sz="2200" kern="1200" dirty="0">
            <a:solidFill>
              <a:srgbClr val="FF0000"/>
            </a:solidFill>
          </a:endParaRPr>
        </a:p>
      </dsp:txBody>
      <dsp:txXfrm>
        <a:off x="1754411" y="3065998"/>
        <a:ext cx="6320828" cy="1393635"/>
      </dsp:txXfrm>
    </dsp:sp>
    <dsp:sp modelId="{AF14D1F8-EB61-4384-955A-E61936A58EEC}">
      <dsp:nvSpPr>
        <dsp:cNvPr id="0" name=""/>
        <dsp:cNvSpPr/>
      </dsp:nvSpPr>
      <dsp:spPr>
        <a:xfrm>
          <a:off x="139363" y="3205361"/>
          <a:ext cx="1615048" cy="111490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1A44F8-6959-45ED-8098-713BD92B600D}">
      <dsp:nvSpPr>
        <dsp:cNvPr id="0" name=""/>
        <dsp:cNvSpPr/>
      </dsp:nvSpPr>
      <dsp:spPr>
        <a:xfrm>
          <a:off x="0" y="0"/>
          <a:ext cx="8075240" cy="13936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smtClean="0"/>
            <a:t>Projede yer almayan harcamaları proje bütçesinden gerçekleştirmek</a:t>
          </a:r>
          <a:endParaRPr lang="tr-TR" sz="2100" kern="1200" dirty="0"/>
        </a:p>
      </dsp:txBody>
      <dsp:txXfrm>
        <a:off x="1754411" y="0"/>
        <a:ext cx="6320828" cy="1393635"/>
      </dsp:txXfrm>
    </dsp:sp>
    <dsp:sp modelId="{2D6BCFFE-618D-44CB-8DAB-010B39076F7A}">
      <dsp:nvSpPr>
        <dsp:cNvPr id="0" name=""/>
        <dsp:cNvSpPr/>
      </dsp:nvSpPr>
      <dsp:spPr>
        <a:xfrm>
          <a:off x="139363" y="139363"/>
          <a:ext cx="1615048" cy="111490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113ACDC-771E-4AED-B725-31642FD05E8E}">
      <dsp:nvSpPr>
        <dsp:cNvPr id="0" name=""/>
        <dsp:cNvSpPr/>
      </dsp:nvSpPr>
      <dsp:spPr>
        <a:xfrm>
          <a:off x="0" y="1507300"/>
          <a:ext cx="8075240" cy="13936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smtClean="0"/>
            <a:t>Proje</a:t>
          </a:r>
          <a:r>
            <a:rPr lang="tr-TR" sz="2100" kern="1200" baseline="0" dirty="0" smtClean="0"/>
            <a:t> faydalanıcısının projenin hedeflerine ulaşmadaki isteksizliği veya yetersizliği. Bunun sonucunda bazı </a:t>
          </a:r>
          <a:r>
            <a:rPr lang="tr-TR" sz="2100" kern="1200" baseline="0" dirty="0" smtClean="0">
              <a:solidFill>
                <a:srgbClr val="FF0000"/>
              </a:solidFill>
            </a:rPr>
            <a:t>faaliyetlerin eksik kalması </a:t>
          </a:r>
          <a:r>
            <a:rPr lang="tr-TR" sz="2100" kern="1200" baseline="0" dirty="0" smtClean="0"/>
            <a:t>veya zamanında yapılmaması </a:t>
          </a:r>
          <a:endParaRPr lang="tr-TR" sz="2100" kern="1200" dirty="0"/>
        </a:p>
      </dsp:txBody>
      <dsp:txXfrm>
        <a:off x="1754411" y="1507300"/>
        <a:ext cx="6320828" cy="1393635"/>
      </dsp:txXfrm>
    </dsp:sp>
    <dsp:sp modelId="{3EECD500-8DF4-40D3-AD4E-A20F66831894}">
      <dsp:nvSpPr>
        <dsp:cNvPr id="0" name=""/>
        <dsp:cNvSpPr/>
      </dsp:nvSpPr>
      <dsp:spPr>
        <a:xfrm>
          <a:off x="139363" y="1672362"/>
          <a:ext cx="1615048" cy="111490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802CE4D-A5E4-4EC7-A3CF-1792C2E06294}">
      <dsp:nvSpPr>
        <dsp:cNvPr id="0" name=""/>
        <dsp:cNvSpPr/>
      </dsp:nvSpPr>
      <dsp:spPr>
        <a:xfrm>
          <a:off x="0" y="3065998"/>
          <a:ext cx="8075240" cy="13936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smtClean="0"/>
            <a:t>Proje aktivitlerini zamanında (ara dönem/nihai)  bitirememek</a:t>
          </a:r>
          <a:endParaRPr lang="tr-TR" sz="2100" kern="1200" dirty="0"/>
        </a:p>
      </dsp:txBody>
      <dsp:txXfrm>
        <a:off x="1754411" y="3065998"/>
        <a:ext cx="6320828" cy="1393635"/>
      </dsp:txXfrm>
    </dsp:sp>
    <dsp:sp modelId="{AF14D1F8-EB61-4384-955A-E61936A58EEC}">
      <dsp:nvSpPr>
        <dsp:cNvPr id="0" name=""/>
        <dsp:cNvSpPr/>
      </dsp:nvSpPr>
      <dsp:spPr>
        <a:xfrm>
          <a:off x="139363" y="3205361"/>
          <a:ext cx="1615048" cy="111490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1A44F8-6959-45ED-8098-713BD92B600D}">
      <dsp:nvSpPr>
        <dsp:cNvPr id="0" name=""/>
        <dsp:cNvSpPr/>
      </dsp:nvSpPr>
      <dsp:spPr>
        <a:xfrm>
          <a:off x="0" y="0"/>
          <a:ext cx="8075240" cy="13936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900" kern="1200" dirty="0" smtClean="0"/>
            <a:t>İzleme veya  denetime engel olmak</a:t>
          </a:r>
          <a:endParaRPr lang="tr-TR" sz="2900" kern="1200" dirty="0"/>
        </a:p>
      </dsp:txBody>
      <dsp:txXfrm>
        <a:off x="1754411" y="0"/>
        <a:ext cx="6320828" cy="1393635"/>
      </dsp:txXfrm>
    </dsp:sp>
    <dsp:sp modelId="{2D6BCFFE-618D-44CB-8DAB-010B39076F7A}">
      <dsp:nvSpPr>
        <dsp:cNvPr id="0" name=""/>
        <dsp:cNvSpPr/>
      </dsp:nvSpPr>
      <dsp:spPr>
        <a:xfrm>
          <a:off x="139363" y="139363"/>
          <a:ext cx="1615048" cy="111490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2000" b="-52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113ACDC-771E-4AED-B725-31642FD05E8E}">
      <dsp:nvSpPr>
        <dsp:cNvPr id="0" name=""/>
        <dsp:cNvSpPr/>
      </dsp:nvSpPr>
      <dsp:spPr>
        <a:xfrm>
          <a:off x="0" y="1507300"/>
          <a:ext cx="8075240" cy="13936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900" kern="1200" dirty="0" smtClean="0"/>
            <a:t>Mükerrer muhasebeleştirme/muhasebe kayıtlarına eksik yada yanlış bilgi girişi</a:t>
          </a:r>
          <a:endParaRPr lang="tr-TR" sz="2900" kern="1200" dirty="0"/>
        </a:p>
      </dsp:txBody>
      <dsp:txXfrm>
        <a:off x="1754411" y="1507300"/>
        <a:ext cx="6320828" cy="1393635"/>
      </dsp:txXfrm>
    </dsp:sp>
    <dsp:sp modelId="{3EECD500-8DF4-40D3-AD4E-A20F66831894}">
      <dsp:nvSpPr>
        <dsp:cNvPr id="0" name=""/>
        <dsp:cNvSpPr/>
      </dsp:nvSpPr>
      <dsp:spPr>
        <a:xfrm>
          <a:off x="139363" y="1672362"/>
          <a:ext cx="1615048" cy="111490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802CE4D-A5E4-4EC7-A3CF-1792C2E06294}">
      <dsp:nvSpPr>
        <dsp:cNvPr id="0" name=""/>
        <dsp:cNvSpPr/>
      </dsp:nvSpPr>
      <dsp:spPr>
        <a:xfrm>
          <a:off x="0" y="3065998"/>
          <a:ext cx="8075240" cy="13936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900" kern="1200" dirty="0" smtClean="0"/>
            <a:t>Bir mal/ hizmet/ yapım işini iki defa fonlama. </a:t>
          </a:r>
          <a:endParaRPr lang="tr-TR" sz="2900" kern="1200" dirty="0"/>
        </a:p>
      </dsp:txBody>
      <dsp:txXfrm>
        <a:off x="1754411" y="3065998"/>
        <a:ext cx="6320828" cy="1393635"/>
      </dsp:txXfrm>
    </dsp:sp>
    <dsp:sp modelId="{AF14D1F8-EB61-4384-955A-E61936A58EEC}">
      <dsp:nvSpPr>
        <dsp:cNvPr id="0" name=""/>
        <dsp:cNvSpPr/>
      </dsp:nvSpPr>
      <dsp:spPr>
        <a:xfrm>
          <a:off x="139363" y="3205361"/>
          <a:ext cx="1615048" cy="111490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piralPicture">
  <dgm:title val=""/>
  <dgm:desc val=""/>
  <dgm:catLst>
    <dgm:cat type="picture" pri="4000"/>
    <dgm:cat type="pictureconvert" pri="4000"/>
  </dgm:catLst>
  <dgm:samp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11" srcId="0" destId="1" srcOrd="0" destOrd="0"/>
        <dgm:cxn modelId="12" srcId="0" destId="2" srcOrd="0" destOrd="0"/>
        <dgm:cxn modelId="13" srcId="0" destId="3" srcOrd="0" destOrd="0"/>
        <dgm:cxn modelId="14" srcId="0" destId="4" srcOrd="0" destOrd="0"/>
        <dgm:cxn modelId="15" srcId="0" destId="5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5"/>
      <dgm:dir/>
    </dgm:varLst>
    <dgm:alg type="composite">
      <dgm:param type="ar" val="1.515"/>
    </dgm:alg>
    <dgm:shape xmlns:r="http://schemas.openxmlformats.org/officeDocument/2006/relationships" r:blip="">
      <dgm:adjLst/>
    </dgm:shape>
    <dgm:constrLst>
      <dgm:constr type="w" for="ch" forName="picts" refType="w"/>
      <dgm:constr type="h" for="ch" forName="picts" refType="h" fact="0.93"/>
      <dgm:constr type="b" for="ch" forName="txLine" refType="h"/>
      <dgm:constr type="w" for="ch" forName="txLine" refType="w"/>
      <dgm:constr type="h" for="ch" forName="txLine" refType="h" fact="0.07"/>
      <dgm:constr type="userD" for="des" refType="h" fact="0.016"/>
    </dgm:constrLst>
    <dgm:forEach name="Name1" axis="self" ptType="parTrans">
      <dgm:forEach name="Name2" axis="self" ptType="sibTrans" st="2">
        <dgm:forEach name="imageRepeat" axis="self">
          <dgm:layoutNode name="imageRepeatNode" styleLbl="alignNode1">
            <dgm:alg type="sp"/>
            <dgm:shape xmlns:r="http://schemas.openxmlformats.org/officeDocument/2006/relationships" type="rect" r:blip="" blipPhldr="1">
              <dgm:adjLst/>
            </dgm:shape>
            <dgm:presOf axis="self"/>
          </dgm:layoutNode>
        </dgm:forEach>
      </dgm:forEach>
    </dgm:forEach>
    <dgm:layoutNode name="picts">
      <dgm:alg type="composite"/>
      <dgm:shape xmlns:r="http://schemas.openxmlformats.org/officeDocument/2006/relationships" r:blip="">
        <dgm:adjLst/>
      </dgm:shape>
      <dgm:choose name="Name3">
        <dgm:if name="Name4" func="var" arg="dir" op="equ" val="norm">
          <dgm:constrLst>
            <dgm:constr type="userD"/>
            <dgm:constr type="w" for="ch" forName="space1" refType="h"/>
            <dgm:constr type="h" for="ch" forName="space1" refType="h"/>
            <dgm:constr type="r" for="ch" forName="space2" refType="w"/>
            <dgm:constr type="w" for="ch" forName="space2" refType="h" fact="0.608"/>
            <dgm:constr type="l" for="ch" forName="pictA1"/>
            <dgm:constr type="t" for="ch" forName="pictA1"/>
            <dgm:constr type="w" for="ch" forName="pictA1" refType="h"/>
            <dgm:constr type="h" for="ch" forName="pictA1" refType="h"/>
            <dgm:constr type="l" for="ch" forName="pictB1"/>
            <dgm:constr type="t" for="ch" forName="pictB1"/>
            <dgm:constr type="w" for="ch" forName="pictB1" refType="h"/>
            <dgm:constr type="h" for="ch" forName="pictB1" refType="h"/>
            <dgm:constr type="r" for="ch" forName="oneDotPict" refType="r" refFor="ch" refForName="pictA1"/>
            <dgm:constr type="b" for="ch" forName="oneDotPict" refType="b" refFor="ch" refForName="pictA1"/>
            <dgm:constr type="rOff" for="ch" forName="oneDotPict" refType="userD" fact="-1"/>
            <dgm:constr type="bOff" for="ch" forName="oneDotPict" refType="userD" fact="-1"/>
            <dgm:constr type="w" for="ch" forName="oneDotPict" refType="userD"/>
            <dgm:constr type="h" for="ch" forName="oneDotPict" refType="userD"/>
            <dgm:constr type="r" for="ch" forName="pictA2" refType="w"/>
            <dgm:constr type="t" for="ch" forName="pictA2"/>
            <dgm:constr type="w" for="ch" forName="pictA2" refType="h" fact="0.608"/>
            <dgm:constr type="h" for="ch" forName="pictA2" refType="h" fact="0.608"/>
            <dgm:constr type="r" for="ch" forName="pictB2" refType="w"/>
            <dgm:constr type="t" for="ch" forName="pictB2"/>
            <dgm:constr type="w" for="ch" forName="pictB2" refType="h" fact="0.608"/>
            <dgm:constr type="h" for="ch" forName="pictB2" refType="h" fact="0.608"/>
            <dgm:constr type="r" for="ch" forName="twoDotsPict" refType="r" refFor="ch" refForName="pictA2"/>
            <dgm:constr type="b" for="ch" forName="twoDotsPict" refType="b" refFor="ch" refForName="pictA2"/>
            <dgm:constr type="rOff" for="ch" forName="twoDotsPict" refType="userD" fact="-1"/>
            <dgm:constr type="bOff" for="ch" forName="twoDotsPict" refType="userD" fact="-1"/>
            <dgm:constr type="w" for="ch" forName="twoDotsPict" refType="userD" fact="2.5"/>
            <dgm:constr type="h" for="ch" forName="twoDotsPict" refType="userD"/>
            <dgm:constr type="r" for="ch" forName="pictA3" refType="w"/>
            <dgm:constr type="b" for="ch" forName="pictA3" refType="h"/>
            <dgm:constr type="w" for="ch" forName="pictA3" refType="h" fact="0.371"/>
            <dgm:constr type="h" for="ch" forName="pictA3" refType="h" fact="0.371"/>
            <dgm:constr type="r" for="ch" forName="pictB3" refType="w"/>
            <dgm:constr type="b" for="ch" forName="pictB3" refType="h"/>
            <dgm:constr type="w" for="ch" forName="pictB3" refType="h" fact="0.371"/>
            <dgm:constr type="h" for="ch" forName="pictB3" refType="h" fact="0.371"/>
            <dgm:constr type="r" for="ch" forName="threeDotsPict" refType="r" refFor="ch" refForName="pictA3"/>
            <dgm:constr type="b" for="ch" forName="threeDotsPict" refType="b" refFor="ch" refForName="pictA3"/>
            <dgm:constr type="rOff" for="ch" forName="threeDotsPict" refType="userD" fact="-1"/>
            <dgm:constr type="bOff" for="ch" forName="threeDotsPict" refType="userD" fact="-1"/>
            <dgm:constr type="w" for="ch" forName="threeDotsPict" refType="userD" fact="3.25"/>
            <dgm:constr type="h" for="ch" forName="threeDotsPict" refType="userD" fact="3.25"/>
            <dgm:constr type="l" for="ch" forName="pictA4" refType="l" refFor="ch" refForName="space2"/>
            <dgm:constr type="b" for="ch" forName="pictA4" refType="h"/>
            <dgm:constr type="w" for="ch" forName="pictA4" refType="h" fact="0.216"/>
            <dgm:constr type="h" for="ch" forName="pictA4" refType="h" fact="0.216"/>
            <dgm:constr type="l" for="ch" forName="pictB4" refType="l" refFor="ch" refForName="space2"/>
            <dgm:constr type="b" for="ch" forName="pictB4" refType="h"/>
            <dgm:constr type="w" for="ch" forName="pictB4" refType="h" fact="0.216"/>
            <dgm:constr type="h" for="ch" forName="pictB4" refType="h" fact="0.216"/>
            <dgm:constr type="r" for="ch" forName="fourDotsPict" refType="r" refFor="ch" refForName="pictA4"/>
            <dgm:constr type="b" for="ch" forName="fourDotsPict" refType="b" refFor="ch" refForName="pictA4"/>
            <dgm:constr type="rOff" for="ch" forName="fourDotsPict" refType="userD" fact="-1"/>
            <dgm:constr type="bOff" for="ch" forName="fourDotsPict" refType="userD" fact="-1"/>
            <dgm:constr type="w" for="ch" forName="fourDotsPict" refType="userD" fact="2.5"/>
            <dgm:constr type="h" for="ch" forName="fourDotsPict" refType="userD" fact="2.5"/>
            <dgm:constr type="l" for="ch" forName="pictA5" refType="l" refFor="ch" refForName="space2"/>
            <dgm:constr type="t" for="ch" forName="pictA5" refType="h" fact="0.629"/>
            <dgm:constr type="w" for="ch" forName="pictA5" refType="h" fact="0.216"/>
            <dgm:constr type="h" for="ch" forName="pictA5" refType="h" fact="0.133"/>
            <dgm:constr type="l" for="ch" forName="pictB5" refType="l" refFor="ch" refForName="space2"/>
            <dgm:constr type="t" for="ch" forName="pictB5" refType="h" fact="0.629"/>
            <dgm:constr type="w" for="ch" forName="pictB5" refType="h" fact="0.216"/>
            <dgm:constr type="h" for="ch" forName="pictB5" refType="h" fact="0.133"/>
            <dgm:constr type="r" for="ch" forName="fiveDotsPict" refType="r" refFor="ch" refForName="pictA5"/>
            <dgm:constr type="b" for="ch" forName="fiveDotsPict" refType="b" refFor="ch" refForName="pictA5"/>
            <dgm:constr type="rOff" for="ch" forName="fiveDotsPict" refType="userD" fact="-1"/>
            <dgm:constr type="bOff" for="ch" forName="fiveDotsPict" refType="userD" fact="-1"/>
            <dgm:constr type="w" for="ch" forName="fiveDotsPict" refType="userD" fact="3.25"/>
            <dgm:constr type="h" for="ch" forName="fiveDotsPict" refType="userD" fact="3.25"/>
          </dgm:constrLst>
        </dgm:if>
        <dgm:else name="Name5">
          <dgm:constrLst>
            <dgm:constr type="userD"/>
            <dgm:constr type="w" for="ch" forName="space1" refType="h"/>
            <dgm:constr type="h" for="ch" forName="space1" refType="h"/>
            <dgm:constr type="l" for="ch" forName="space2"/>
            <dgm:constr type="w" for="ch" forName="space2" refType="h" fact="0.608"/>
            <dgm:constr type="r" for="ch" forName="pictA1" refType="w"/>
            <dgm:constr type="t" for="ch" forName="pictA1"/>
            <dgm:constr type="w" for="ch" forName="pictA1" refType="h"/>
            <dgm:constr type="h" for="ch" forName="pictA1" refType="h"/>
            <dgm:constr type="r" for="ch" forName="pictB1" refType="w"/>
            <dgm:constr type="t" for="ch" forName="pictB1"/>
            <dgm:constr type="w" for="ch" forName="pictB1" refType="h"/>
            <dgm:constr type="h" for="ch" forName="pictB1" refType="h"/>
            <dgm:constr type="r" for="ch" forName="oneDotPict" refType="r" refFor="ch" refForName="pictA1"/>
            <dgm:constr type="b" for="ch" forName="oneDotPict" refType="b" refFor="ch" refForName="pictA1"/>
            <dgm:constr type="rOff" for="ch" forName="oneDotPict" refType="userD" fact="-1"/>
            <dgm:constr type="bOff" for="ch" forName="oneDotPict" refType="userD" fact="-1"/>
            <dgm:constr type="w" for="ch" forName="oneDotPict" refType="userD"/>
            <dgm:constr type="h" for="ch" forName="oneDotPict" refType="userD"/>
            <dgm:constr type="l" for="ch" forName="pictA2"/>
            <dgm:constr type="t" for="ch" forName="pictA2"/>
            <dgm:constr type="w" for="ch" forName="pictA2" refType="h" fact="0.608"/>
            <dgm:constr type="h" for="ch" forName="pictA2" refType="h" fact="0.608"/>
            <dgm:constr type="l" for="ch" forName="pictB2"/>
            <dgm:constr type="t" for="ch" forName="pictB2"/>
            <dgm:constr type="w" for="ch" forName="pictB2" refType="h" fact="0.608"/>
            <dgm:constr type="h" for="ch" forName="pictB2" refType="h" fact="0.608"/>
            <dgm:constr type="r" for="ch" forName="twoDotsPict" refType="r" refFor="ch" refForName="pictA2"/>
            <dgm:constr type="b" for="ch" forName="twoDotsPict" refType="b" refFor="ch" refForName="pictA2"/>
            <dgm:constr type="rOff" for="ch" forName="twoDotsPict" refType="userD" fact="-1"/>
            <dgm:constr type="bOff" for="ch" forName="twoDotsPict" refType="userD" fact="-1"/>
            <dgm:constr type="w" for="ch" forName="twoDotsPict" refType="userD" fact="2.5"/>
            <dgm:constr type="h" for="ch" forName="twoDotsPict" refType="userD"/>
            <dgm:constr type="l" for="ch" forName="pictA3"/>
            <dgm:constr type="b" for="ch" forName="pictA3" refType="h"/>
            <dgm:constr type="w" for="ch" forName="pictA3" refType="h" fact="0.371"/>
            <dgm:constr type="h" for="ch" forName="pictA3" refType="h" fact="0.371"/>
            <dgm:constr type="l" for="ch" forName="pictB3"/>
            <dgm:constr type="b" for="ch" forName="pictB3" refType="h"/>
            <dgm:constr type="w" for="ch" forName="pictB3" refType="h" fact="0.371"/>
            <dgm:constr type="h" for="ch" forName="pictB3" refType="h" fact="0.371"/>
            <dgm:constr type="r" for="ch" forName="threeDotsPict" refType="r" refFor="ch" refForName="pictA3"/>
            <dgm:constr type="b" for="ch" forName="threeDotsPict" refType="b" refFor="ch" refForName="pictA3"/>
            <dgm:constr type="rOff" for="ch" forName="threeDotsPict" refType="userD" fact="-1"/>
            <dgm:constr type="bOff" for="ch" forName="threeDotsPict" refType="userD" fact="-1"/>
            <dgm:constr type="w" for="ch" forName="threeDotsPict" refType="userD" fact="3.25"/>
            <dgm:constr type="h" for="ch" forName="threeDotsPict" refType="userD" fact="3.25"/>
            <dgm:constr type="r" for="ch" forName="pictA4" refType="r" refFor="ch" refForName="space2"/>
            <dgm:constr type="b" for="ch" forName="pictA4" refType="h"/>
            <dgm:constr type="w" for="ch" forName="pictA4" refType="h" fact="0.216"/>
            <dgm:constr type="h" for="ch" forName="pictA4" refType="h" fact="0.216"/>
            <dgm:constr type="r" for="ch" forName="pictB4" refType="r" refFor="ch" refForName="space2"/>
            <dgm:constr type="b" for="ch" forName="pictB4" refType="h"/>
            <dgm:constr type="w" for="ch" forName="pictB4" refType="h" fact="0.216"/>
            <dgm:constr type="h" for="ch" forName="pictB4" refType="h" fact="0.216"/>
            <dgm:constr type="r" for="ch" forName="fourDotsPict" refType="r" refFor="ch" refForName="pictA4"/>
            <dgm:constr type="b" for="ch" forName="fourDotsPict" refType="b" refFor="ch" refForName="pictA4"/>
            <dgm:constr type="rOff" for="ch" forName="fourDotsPict" refType="userD" fact="-1"/>
            <dgm:constr type="bOff" for="ch" forName="fourDotsPict" refType="userD" fact="-1"/>
            <dgm:constr type="w" for="ch" forName="fourDotsPict" refType="userD" fact="2.5"/>
            <dgm:constr type="h" for="ch" forName="fourDotsPict" refType="userD" fact="2.5"/>
            <dgm:constr type="r" for="ch" forName="pictA5" refType="r" refFor="ch" refForName="space2"/>
            <dgm:constr type="t" for="ch" forName="pictA5" refType="h" fact="0.629"/>
            <dgm:constr type="w" for="ch" forName="pictA5" refType="h" fact="0.216"/>
            <dgm:constr type="h" for="ch" forName="pictA5" refType="h" fact="0.133"/>
            <dgm:constr type="r" for="ch" forName="pictB5" refType="r" refFor="ch" refForName="space2"/>
            <dgm:constr type="t" for="ch" forName="pictB5" refType="h" fact="0.629"/>
            <dgm:constr type="w" for="ch" forName="pictB5" refType="h" fact="0.216"/>
            <dgm:constr type="h" for="ch" forName="pictB5" refType="h" fact="0.133"/>
            <dgm:constr type="r" for="ch" forName="fiveDotsPict" refType="r" refFor="ch" refForName="pictA5"/>
            <dgm:constr type="b" for="ch" forName="fiveDotsPict" refType="b" refFor="ch" refForName="pictA5"/>
            <dgm:constr type="rOff" for="ch" forName="fiveDotsPict" refType="userD" fact="-1"/>
            <dgm:constr type="bOff" for="ch" forName="fiveDotsPict" refType="userD" fact="-1"/>
            <dgm:constr type="w" for="ch" forName="fiveDotsPict" refType="userD" fact="3.25"/>
            <dgm:constr type="h" for="ch" forName="fiveDotsPict" refType="userD" fact="3.25"/>
          </dgm:constrLst>
        </dgm:else>
      </dgm:choose>
      <dgm:layoutNode name="space1">
        <dgm:alg type="sp"/>
        <dgm:shape xmlns:r="http://schemas.openxmlformats.org/officeDocument/2006/relationships" r:blip="">
          <dgm:adjLst/>
        </dgm:shape>
      </dgm:layoutNode>
      <dgm:layoutNode name="space2">
        <dgm:alg type="sp"/>
        <dgm:shape xmlns:r="http://schemas.openxmlformats.org/officeDocument/2006/relationships" r:blip="">
          <dgm:adjLst/>
        </dgm:shape>
      </dgm:layoutNode>
      <dgm:choose name="Name6">
        <dgm:if name="Name7" axis="ch" ptType="node" func="cnt" op="gte" val="1">
          <dgm:forEach name="Name8" axis="ch" ptType="sibTrans" hideLastTrans="0" cnt="1">
            <dgm:layoutNode name="pictA1">
              <dgm:alg type="sp"/>
              <dgm:shape xmlns:r="http://schemas.openxmlformats.org/officeDocument/2006/relationships" r:blip="">
                <dgm:adjLst/>
              </dgm:shape>
              <dgm:presOf/>
              <dgm:forEach name="Name9" ref="imageRepeat"/>
            </dgm:layoutNode>
            <dgm:layoutNode name="oneDotPict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w" for="ch" forName="dotPict_11" refType="userD"/>
                <dgm:constr type="h" for="ch" forName="dotPict_11" refType="userD"/>
              </dgm:constrLst>
              <dgm:layoutNode name="dotPict_1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</dgm:forEach>
        </dgm:if>
        <dgm:else name="Name10">
          <dgm:layoutNode name="pictB1" styleLbl="alignNode1">
            <dgm:alg type="sp"/>
            <dgm:shape xmlns:r="http://schemas.openxmlformats.org/officeDocument/2006/relationships" type="rect" r:blip="">
              <dgm:adjLst/>
            </dgm:shape>
            <dgm:presOf/>
          </dgm:layoutNode>
        </dgm:else>
      </dgm:choose>
      <dgm:choose name="Name11">
        <dgm:if name="Name12" axis="ch" ptType="node" func="cnt" op="gte" val="2">
          <dgm:forEach name="Name13" axis="ch" ptType="sibTrans" hideLastTrans="0" st="2" cnt="1">
            <dgm:layoutNode name="pictA2">
              <dgm:alg type="sp"/>
              <dgm:shape xmlns:r="http://schemas.openxmlformats.org/officeDocument/2006/relationships" r:blip="">
                <dgm:adjLst/>
              </dgm:shape>
              <dgm:presOf/>
              <dgm:forEach name="Name14" ref="imageRepeat"/>
            </dgm:layoutNode>
            <dgm:layoutNode name="twoDotsPict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w" for="ch" forName="dotPict_21" refType="userD"/>
                <dgm:constr type="h" for="ch" forName="dotPict_21" refType="userD"/>
                <dgm:constr type="l" for="ch" forName="dotPict_22" refType="userD" fact="1.5"/>
                <dgm:constr type="w" for="ch" forName="dotPict_22" refType="userD"/>
                <dgm:constr type="h" for="ch" forName="dotPict_22" refType="userD"/>
              </dgm:constrLst>
              <dgm:layoutNode name="dotPict_2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2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</dgm:forEach>
        </dgm:if>
        <dgm:else name="Name15">
          <dgm:layoutNode name="pictB2" styleLbl="alignNode1">
            <dgm:alg type="sp"/>
            <dgm:shape xmlns:r="http://schemas.openxmlformats.org/officeDocument/2006/relationships" type="rect" r:blip="">
              <dgm:adjLst/>
            </dgm:shape>
            <dgm:presOf/>
          </dgm:layoutNode>
        </dgm:else>
      </dgm:choose>
      <dgm:choose name="Name16">
        <dgm:if name="Name17" axis="ch" ptType="node" func="cnt" op="gte" val="3">
          <dgm:forEach name="Name18" axis="ch" ptType="sibTrans" hideLastTrans="0" st="3" cnt="1">
            <dgm:layoutNode name="pictA3">
              <dgm:alg type="sp"/>
              <dgm:shape xmlns:r="http://schemas.openxmlformats.org/officeDocument/2006/relationships" r:blip="">
                <dgm:adjLst/>
              </dgm:shape>
              <dgm:presOf/>
              <dgm:forEach name="Name19" ref="imageRepeat"/>
            </dgm:layoutNode>
            <dgm:layoutNode name="threeDotsPict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l" for="ch" forName="dotPict_31"/>
                <dgm:constr type="t" for="ch" forName="dotPict_31" refType="userD" fact="2.25"/>
                <dgm:constr type="w" for="ch" forName="dotPict_31" refType="userD"/>
                <dgm:constr type="h" for="ch" forName="dotPict_31" refType="userD"/>
                <dgm:constr type="l" for="ch" forName="dotPict_32" refType="userD" fact="1.125"/>
                <dgm:constr type="t" for="ch" forName="dotPict_32" refType="userD" fact="1.125"/>
                <dgm:constr type="w" for="ch" forName="dotPict_32" refType="userD"/>
                <dgm:constr type="h" for="ch" forName="dotPict_32" refType="userD"/>
                <dgm:constr type="l" for="ch" forName="dotPict_33" refType="userD" fact="2.25"/>
                <dgm:constr type="t" for="ch" forName="dotPict_33"/>
                <dgm:constr type="w" for="ch" forName="dotPict_33" refType="userD"/>
                <dgm:constr type="h" for="ch" forName="dotPict_33" refType="userD"/>
              </dgm:constrLst>
              <dgm:layoutNode name="dotPict_3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3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33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</dgm:forEach>
        </dgm:if>
        <dgm:else name="Name20">
          <dgm:layoutNode name="pictB3" styleLbl="alignNode1">
            <dgm:alg type="sp"/>
            <dgm:shape xmlns:r="http://schemas.openxmlformats.org/officeDocument/2006/relationships" type="rect" r:blip="">
              <dgm:adjLst/>
            </dgm:shape>
            <dgm:presOf/>
          </dgm:layoutNode>
        </dgm:else>
      </dgm:choose>
      <dgm:choose name="Name21">
        <dgm:if name="Name22" axis="ch" ptType="node" func="cnt" op="gte" val="4">
          <dgm:forEach name="Name23" axis="ch" ptType="sibTrans" hideLastTrans="0" st="4" cnt="1">
            <dgm:layoutNode name="pictA4">
              <dgm:alg type="sp"/>
              <dgm:shape xmlns:r="http://schemas.openxmlformats.org/officeDocument/2006/relationships" r:blip="">
                <dgm:adjLst/>
              </dgm:shape>
              <dgm:presOf/>
              <dgm:forEach name="Name24" ref="imageRepeat"/>
            </dgm:layoutNode>
            <dgm:layoutNode name="fourDotsPict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w" for="ch" forName="dotPict_41" refType="userD"/>
                <dgm:constr type="h" for="ch" forName="dotPict_41" refType="userD"/>
                <dgm:constr type="l" for="ch" forName="dotPict_42" refType="userD" fact="1.5"/>
                <dgm:constr type="w" for="ch" forName="dotPict_42" refType="userD"/>
                <dgm:constr type="h" for="ch" forName="dotPict_42" refType="userD"/>
                <dgm:constr type="t" for="ch" forName="dotPict_43" refType="userD" fact="1.5"/>
                <dgm:constr type="w" for="ch" forName="dotPict_43" refType="userD"/>
                <dgm:constr type="h" for="ch" forName="dotPict_43" refType="userD"/>
                <dgm:constr type="l" for="ch" forName="dotPict_44" refType="userD" fact="1.5"/>
                <dgm:constr type="t" for="ch" forName="dotPict_44" refType="userD" fact="1.5"/>
                <dgm:constr type="w" for="ch" forName="dotPict_44" refType="userD"/>
                <dgm:constr type="h" for="ch" forName="dotPict_44" refType="userD"/>
              </dgm:constrLst>
              <dgm:layoutNode name="dotPict_4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4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43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44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</dgm:forEach>
        </dgm:if>
        <dgm:else name="Name25">
          <dgm:layoutNode name="pictB4" styleLbl="alignNode1">
            <dgm:alg type="sp"/>
            <dgm:shape xmlns:r="http://schemas.openxmlformats.org/officeDocument/2006/relationships" type="rect" r:blip="">
              <dgm:adjLst/>
            </dgm:shape>
            <dgm:presOf/>
          </dgm:layoutNode>
        </dgm:else>
      </dgm:choose>
      <dgm:choose name="Name26">
        <dgm:if name="Name27" axis="ch" ptType="node" func="cnt" op="gte" val="5">
          <dgm:forEach name="Name28" axis="ch" ptType="sibTrans" hideLastTrans="0" st="5" cnt="1">
            <dgm:layoutNode name="pictA5">
              <dgm:alg type="sp"/>
              <dgm:shape xmlns:r="http://schemas.openxmlformats.org/officeDocument/2006/relationships" r:blip="">
                <dgm:adjLst/>
              </dgm:shape>
              <dgm:presOf/>
              <dgm:forEach name="Name29" ref="imageRepeat"/>
            </dgm:layoutNode>
            <dgm:layoutNode name="fiveDotsPict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l" for="ch" forName="dotPict_51"/>
                <dgm:constr type="t" for="ch" forName="dotPict_51" refType="userD" fact="2.25"/>
                <dgm:constr type="w" for="ch" forName="dotPict_51" refType="userD"/>
                <dgm:constr type="h" for="ch" forName="dotPict_51" refType="userD"/>
                <dgm:constr type="l" for="ch" forName="dotPict_52" refType="userD" fact="1.125"/>
                <dgm:constr type="t" for="ch" forName="dotPict_52" refType="userD" fact="1.125"/>
                <dgm:constr type="w" for="ch" forName="dotPict_52" refType="userD"/>
                <dgm:constr type="h" for="ch" forName="dotPict_52" refType="userD"/>
                <dgm:constr type="l" for="ch" forName="dotPict_53" refType="userD" fact="2.25"/>
                <dgm:constr type="t" for="ch" forName="dotPict_53"/>
                <dgm:constr type="w" for="ch" forName="dotPict_53" refType="userD"/>
                <dgm:constr type="h" for="ch" forName="dotPict_53" refType="userD"/>
                <dgm:constr type="l" for="ch" forName="dotPict_54"/>
                <dgm:constr type="t" for="ch" forName="dotPict_54"/>
                <dgm:constr type="w" for="ch" forName="dotPict_54" refType="userD"/>
                <dgm:constr type="h" for="ch" forName="dotPict_54" refType="userD"/>
                <dgm:constr type="l" for="ch" forName="dotPict_55" refType="userD" fact="2.25"/>
                <dgm:constr type="t" for="ch" forName="dotPict_55" refType="userD" fact="2.25"/>
                <dgm:constr type="w" for="ch" forName="dotPict_55" refType="userD"/>
                <dgm:constr type="h" for="ch" forName="dotPict_55" refType="userD"/>
              </dgm:constrLst>
              <dgm:layoutNode name="dotPict_5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5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53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54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55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</dgm:forEach>
        </dgm:if>
        <dgm:else name="Name30">
          <dgm:layoutNode name="pictB5" styleLbl="alignNode1">
            <dgm:alg type="sp"/>
            <dgm:shape xmlns:r="http://schemas.openxmlformats.org/officeDocument/2006/relationships" type="rect" r:blip="">
              <dgm:adjLst/>
            </dgm:shape>
            <dgm:presOf/>
          </dgm:layoutNode>
        </dgm:else>
      </dgm:choose>
    </dgm:layoutNode>
    <dgm:layoutNode name="txLine">
      <dgm:choose name="Name31">
        <dgm:if name="Name32" func="var" arg="dir" op="equ" val="norm">
          <dgm:alg type="lin">
            <dgm:param type="horzAlign" val="r"/>
          </dgm:alg>
        </dgm:if>
        <dgm:else name="Name33">
          <dgm:alg type="lin">
            <dgm:param type="horzAlign" val="l"/>
            <dgm:param type="linDir" val="fromR"/>
          </dgm:alg>
        </dgm:else>
      </dgm:choose>
      <dgm:constrLst>
        <dgm:constr type="primFontSz" for="ch" ptType="node" op="equ" val="65"/>
        <dgm:constr type="w" for="ch" ptType="node" refType="primFontSz" refFor="ch" refPtType="node" fact="0.5"/>
        <dgm:constr type="h" for="ch" ptType="node" refType="h"/>
      </dgm:constrLst>
      <dgm:ruleLst>
        <dgm:rule type="primFontSz" for="ch" ptType="node" val="5" fact="NaN" max="NaN"/>
      </dgm:ruleLst>
      <dgm:forEach name="Name34" axis="ch" ptType="node">
        <dgm:choose name="Name35">
          <dgm:if name="Name36" axis="self" ptType="node" func="pos" op="equ" val="1">
            <dgm:layoutNode name="oneDotTx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w" for="ch" forName="dotTx_11" refType="userD"/>
                <dgm:constr type="h" for="ch" forName="dotTx_11" refType="userD"/>
              </dgm:constrLst>
              <dgm:layoutNode name="dotTx_1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  <dgm:layoutNode name="Name37" styleLbl="revTx">
              <dgm:varLst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desOrSelf" ptType="node"/>
              <dgm:constrLst>
                <dgm:constr type="tMarg" refType="primFontSz" fact="0.2"/>
                <dgm:constr type="bMarg"/>
              </dgm:constrLst>
              <dgm:ruleLst>
                <dgm:rule type="w" val="INF" fact="NaN" max="NaN"/>
              </dgm:ruleLst>
            </dgm:layoutNode>
          </dgm:if>
          <dgm:if name="Name38" axis="self" ptType="node" func="pos" op="equ" val="2">
            <dgm:layoutNode name="twoDotsTx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w" for="ch" forName="dotTx_21" refType="userD"/>
                <dgm:constr type="h" for="ch" forName="dotTx_21" refType="userD"/>
                <dgm:constr type="l" for="ch" forName="dotTx_22" refType="userD" fact="1.5"/>
                <dgm:constr type="w" for="ch" forName="dotTx_22" refType="userD"/>
                <dgm:constr type="h" for="ch" forName="dotTx_22" refType="userD"/>
              </dgm:constrLst>
              <dgm:layoutNode name="dotTx_2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2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  <dgm:layoutNode name="Name39" styleLbl="revTx">
              <dgm:varLst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desOrSelf" ptType="node"/>
              <dgm:constrLst>
                <dgm:constr type="tMarg" refType="primFontSz" fact="0.2"/>
                <dgm:constr type="bMarg"/>
              </dgm:constrLst>
              <dgm:ruleLst>
                <dgm:rule type="w" val="INF" fact="NaN" max="NaN"/>
              </dgm:ruleLst>
            </dgm:layoutNode>
          </dgm:if>
          <dgm:if name="Name40" axis="self" ptType="node" func="pos" op="equ" val="3">
            <dgm:layoutNode name="threeDotsTx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l" for="ch" forName="dotTx_31"/>
                <dgm:constr type="t" for="ch" forName="dotTx_31" refType="userD" fact="2.25"/>
                <dgm:constr type="w" for="ch" forName="dotTx_31" refType="userD"/>
                <dgm:constr type="h" for="ch" forName="dotTx_31" refType="userD"/>
                <dgm:constr type="l" for="ch" forName="dotTx_32" refType="userD" fact="1.125"/>
                <dgm:constr type="t" for="ch" forName="dotTx_32" refType="userD" fact="1.125"/>
                <dgm:constr type="w" for="ch" forName="dotTx_32" refType="userD"/>
                <dgm:constr type="h" for="ch" forName="dotTx_32" refType="userD"/>
                <dgm:constr type="l" for="ch" forName="dotTx_33" refType="userD" fact="2.25"/>
                <dgm:constr type="t" for="ch" forName="dotTx_33"/>
                <dgm:constr type="w" for="ch" forName="dotTx_33" refType="userD"/>
                <dgm:constr type="h" for="ch" forName="dotTx_33" refType="userD"/>
              </dgm:constrLst>
              <dgm:layoutNode name="dotTx_3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3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33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  <dgm:layoutNode name="Name41" styleLbl="revTx">
              <dgm:varLst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desOrSelf" ptType="node"/>
              <dgm:constrLst>
                <dgm:constr type="tMarg" refType="primFontSz" fact="0.2"/>
                <dgm:constr type="bMarg"/>
              </dgm:constrLst>
              <dgm:ruleLst>
                <dgm:rule type="w" val="INF" fact="NaN" max="NaN"/>
              </dgm:ruleLst>
            </dgm:layoutNode>
          </dgm:if>
          <dgm:if name="Name42" axis="self" ptType="node" func="pos" op="equ" val="4">
            <dgm:layoutNode name="fourDotsTx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w" for="ch" forName="dotTx_41" refType="userD"/>
                <dgm:constr type="h" for="ch" forName="dotTx_41" refType="userD"/>
                <dgm:constr type="l" for="ch" forName="dotTx_42" refType="userD" fact="1.5"/>
                <dgm:constr type="w" for="ch" forName="dotTx_42" refType="userD"/>
                <dgm:constr type="h" for="ch" forName="dotTx_42" refType="userD"/>
                <dgm:constr type="t" for="ch" forName="dotTx_43" refType="userD" fact="1.5"/>
                <dgm:constr type="w" for="ch" forName="dotTx_43" refType="userD"/>
                <dgm:constr type="h" for="ch" forName="dotTx_43" refType="userD"/>
                <dgm:constr type="l" for="ch" forName="dotTx_44" refType="userD" fact="1.5"/>
                <dgm:constr type="t" for="ch" forName="dotTx_44" refType="userD" fact="1.5"/>
                <dgm:constr type="w" for="ch" forName="dotTx_44" refType="userD"/>
                <dgm:constr type="h" for="ch" forName="dotTx_44" refType="userD"/>
              </dgm:constrLst>
              <dgm:layoutNode name="dotTx_4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4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43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44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  <dgm:layoutNode name="Name43" styleLbl="revTx">
              <dgm:varLst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desOrSelf" ptType="node"/>
              <dgm:constrLst>
                <dgm:constr type="tMarg" refType="primFontSz" fact="0.2"/>
                <dgm:constr type="bMarg"/>
              </dgm:constrLst>
              <dgm:ruleLst>
                <dgm:rule type="w" val="INF" fact="NaN" max="NaN"/>
              </dgm:ruleLst>
            </dgm:layoutNode>
          </dgm:if>
          <dgm:if name="Name44" axis="self" ptType="node" func="pos" op="equ" val="5">
            <dgm:layoutNode name="fiveDotsTx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l" for="ch" forName="dotTx_51"/>
                <dgm:constr type="t" for="ch" forName="dotTx_51" refType="userD" fact="2.25"/>
                <dgm:constr type="w" for="ch" forName="dotTx_51" refType="userD"/>
                <dgm:constr type="h" for="ch" forName="dotTx_51" refType="userD"/>
                <dgm:constr type="l" for="ch" forName="dotTx_52" refType="userD" fact="1.125"/>
                <dgm:constr type="t" for="ch" forName="dotTx_52" refType="userD" fact="1.125"/>
                <dgm:constr type="w" for="ch" forName="dotTx_52" refType="userD"/>
                <dgm:constr type="h" for="ch" forName="dotTx_52" refType="userD"/>
                <dgm:constr type="l" for="ch" forName="dotTx_53" refType="userD" fact="2.25"/>
                <dgm:constr type="t" for="ch" forName="dotTx_53"/>
                <dgm:constr type="w" for="ch" forName="dotTx_53" refType="userD"/>
                <dgm:constr type="h" for="ch" forName="dotTx_53" refType="userD"/>
                <dgm:constr type="l" for="ch" forName="dotTx_54"/>
                <dgm:constr type="t" for="ch" forName="dotTx_54"/>
                <dgm:constr type="w" for="ch" forName="dotTx_54" refType="userD"/>
                <dgm:constr type="h" for="ch" forName="dotTx_54" refType="userD"/>
                <dgm:constr type="l" for="ch" forName="dotTx_55" refType="userD" fact="2.25"/>
                <dgm:constr type="t" for="ch" forName="dotTx_55" refType="userD" fact="2.25"/>
                <dgm:constr type="w" for="ch" forName="dotTx_55" refType="userD"/>
                <dgm:constr type="h" for="ch" forName="dotTx_55" refType="userD"/>
              </dgm:constrLst>
              <dgm:layoutNode name="dotTx_5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5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53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54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55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  <dgm:layoutNode name="Name45" styleLbl="revTx">
              <dgm:varLst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desOrSelf" ptType="node"/>
              <dgm:constrLst>
                <dgm:constr type="tMarg" refType="primFontSz" fact="0.2"/>
                <dgm:constr type="bMarg"/>
              </dgm:constrLst>
              <dgm:ruleLst>
                <dgm:rule type="w" val="INF" fact="NaN" max="NaN"/>
              </dgm:ruleLst>
            </dgm:layoutNode>
          </dgm:if>
          <dgm:else name="Name46"/>
        </dgm:choos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9F4A8-6EAE-4506-8549-C0FE2203036F}" type="datetimeFigureOut">
              <a:rPr lang="bg-BG" smtClean="0"/>
              <a:t>22.10.2020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C7151-B796-421F-B0FE-316FBDE7ED1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61529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>
                <a:solidFill>
                  <a:prstClr val="black"/>
                </a:solidFill>
              </a:rPr>
              <a:pPr/>
              <a:t>2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4023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>
                <a:solidFill>
                  <a:prstClr val="black"/>
                </a:solidFill>
              </a:rPr>
              <a:pPr/>
              <a:t>11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2543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>
                <a:solidFill>
                  <a:prstClr val="black"/>
                </a:solidFill>
              </a:rPr>
              <a:pPr/>
              <a:t>12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9568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>
                <a:solidFill>
                  <a:prstClr val="black"/>
                </a:solidFill>
              </a:rPr>
              <a:pPr/>
              <a:t>13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8897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>
                <a:solidFill>
                  <a:prstClr val="black"/>
                </a:solidFill>
              </a:rPr>
              <a:pPr/>
              <a:t>14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9592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>
                <a:solidFill>
                  <a:prstClr val="black"/>
                </a:solidFill>
              </a:rPr>
              <a:pPr/>
              <a:t>15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8572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/>
              <a:t>16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465301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>
                <a:solidFill>
                  <a:prstClr val="black"/>
                </a:solidFill>
              </a:rPr>
              <a:pPr/>
              <a:t>17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0227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>
                <a:solidFill>
                  <a:prstClr val="black"/>
                </a:solidFill>
              </a:rPr>
              <a:pPr/>
              <a:t>18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4014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>
                <a:solidFill>
                  <a:prstClr val="black"/>
                </a:solidFill>
              </a:rPr>
              <a:pPr/>
              <a:t>19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0193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/>
              <a:t>20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46530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>
                <a:solidFill>
                  <a:prstClr val="black"/>
                </a:solidFill>
              </a:rPr>
              <a:pPr/>
              <a:t>3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2315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/>
              <a:t>21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465301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>
                <a:solidFill>
                  <a:prstClr val="black"/>
                </a:solidFill>
              </a:rPr>
              <a:pPr/>
              <a:t>22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0791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>
                <a:solidFill>
                  <a:prstClr val="black"/>
                </a:solidFill>
              </a:rPr>
              <a:pPr/>
              <a:t>23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1861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>
                <a:solidFill>
                  <a:prstClr val="black"/>
                </a:solidFill>
              </a:rPr>
              <a:pPr/>
              <a:t>24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5235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/>
              <a:t>25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465301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/>
              <a:t>26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465301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/>
              <a:t>27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46530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>
                <a:solidFill>
                  <a:prstClr val="black"/>
                </a:solidFill>
              </a:rPr>
              <a:pPr/>
              <a:t>4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977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>
                <a:solidFill>
                  <a:prstClr val="black"/>
                </a:solidFill>
              </a:rPr>
              <a:pPr/>
              <a:t>5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578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>
                <a:solidFill>
                  <a:prstClr val="black"/>
                </a:solidFill>
              </a:rPr>
              <a:pPr/>
              <a:t>6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579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>
                <a:solidFill>
                  <a:prstClr val="black"/>
                </a:solidFill>
              </a:rPr>
              <a:pPr/>
              <a:t>7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4672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>
                <a:solidFill>
                  <a:prstClr val="black"/>
                </a:solidFill>
              </a:rPr>
              <a:pPr/>
              <a:t>8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467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>
                <a:solidFill>
                  <a:prstClr val="black"/>
                </a:solidFill>
              </a:rPr>
              <a:pPr/>
              <a:t>9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842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>
                <a:solidFill>
                  <a:prstClr val="black"/>
                </a:solidFill>
              </a:rPr>
              <a:pPr/>
              <a:t>10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254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A6AA-AF5E-4D83-9AE2-4BCDDB0639A5}" type="datetimeFigureOut">
              <a:rPr lang="bg-BG" smtClean="0"/>
              <a:t>22.10.2020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67FD-0B61-4523-BE19-F4BAFACF792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02303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A6AA-AF5E-4D83-9AE2-4BCDDB0639A5}" type="datetimeFigureOut">
              <a:rPr lang="bg-BG" smtClean="0"/>
              <a:t>22.10.2020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67FD-0B61-4523-BE19-F4BAFACF792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44221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A6AA-AF5E-4D83-9AE2-4BCDDB0639A5}" type="datetimeFigureOut">
              <a:rPr lang="bg-BG" smtClean="0"/>
              <a:t>22.10.2020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67FD-0B61-4523-BE19-F4BAFACF792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42555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A6AA-AF5E-4D83-9AE2-4BCDDB0639A5}" type="datetimeFigureOut">
              <a:rPr lang="bg-BG" smtClean="0"/>
              <a:t>22.10.2020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67FD-0B61-4523-BE19-F4BAFACF792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8107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A6AA-AF5E-4D83-9AE2-4BCDDB0639A5}" type="datetimeFigureOut">
              <a:rPr lang="bg-BG" smtClean="0"/>
              <a:t>22.10.2020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67FD-0B61-4523-BE19-F4BAFACF792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52597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A6AA-AF5E-4D83-9AE2-4BCDDB0639A5}" type="datetimeFigureOut">
              <a:rPr lang="bg-BG" smtClean="0"/>
              <a:t>22.10.2020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67FD-0B61-4523-BE19-F4BAFACF792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32435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A6AA-AF5E-4D83-9AE2-4BCDDB0639A5}" type="datetimeFigureOut">
              <a:rPr lang="bg-BG" smtClean="0"/>
              <a:t>22.10.2020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67FD-0B61-4523-BE19-F4BAFACF792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37195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A6AA-AF5E-4D83-9AE2-4BCDDB0639A5}" type="datetimeFigureOut">
              <a:rPr lang="bg-BG" smtClean="0"/>
              <a:t>22.10.2020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67FD-0B61-4523-BE19-F4BAFACF792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4438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A6AA-AF5E-4D83-9AE2-4BCDDB0639A5}" type="datetimeFigureOut">
              <a:rPr lang="bg-BG" smtClean="0"/>
              <a:t>22.10.2020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67FD-0B61-4523-BE19-F4BAFACF792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88384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A6AA-AF5E-4D83-9AE2-4BCDDB0639A5}" type="datetimeFigureOut">
              <a:rPr lang="bg-BG" smtClean="0"/>
              <a:t>22.10.2020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67FD-0B61-4523-BE19-F4BAFACF792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88347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A6AA-AF5E-4D83-9AE2-4BCDDB0639A5}" type="datetimeFigureOut">
              <a:rPr lang="bg-BG" smtClean="0"/>
              <a:t>22.10.2020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67FD-0B61-4523-BE19-F4BAFACF792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98019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1A6AA-AF5E-4D83-9AE2-4BCDDB0639A5}" type="datetimeFigureOut">
              <a:rPr lang="bg-BG" smtClean="0"/>
              <a:t>22.10.2020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167FD-0B61-4523-BE19-F4BAFACF792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95539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1.jpeg"/><Relationship Id="rId7" Type="http://schemas.openxmlformats.org/officeDocument/2006/relationships/diagramLayout" Target="../diagrams/layout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5" Type="http://schemas.openxmlformats.org/officeDocument/2006/relationships/image" Target="../media/image5.png"/><Relationship Id="rId10" Type="http://schemas.microsoft.com/office/2007/relationships/diagramDrawing" Target="../diagrams/drawing4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1.jpe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microsoft.com/office/2007/relationships/diagramDrawing" Target="../diagrams/drawing1.xml"/><Relationship Id="rId5" Type="http://schemas.openxmlformats.org/officeDocument/2006/relationships/image" Target="../media/image5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4.png"/><Relationship Id="rId9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1.jpeg"/><Relationship Id="rId7" Type="http://schemas.openxmlformats.org/officeDocument/2006/relationships/diagramLayout" Target="../diagrams/layout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5.xml"/><Relationship Id="rId5" Type="http://schemas.openxmlformats.org/officeDocument/2006/relationships/image" Target="../media/image5.png"/><Relationship Id="rId10" Type="http://schemas.microsoft.com/office/2007/relationships/diagramDrawing" Target="../diagrams/drawing5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image" Target="../media/image1.jpeg"/><Relationship Id="rId7" Type="http://schemas.openxmlformats.org/officeDocument/2006/relationships/diagramLayout" Target="../diagrams/layout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6.xml"/><Relationship Id="rId5" Type="http://schemas.openxmlformats.org/officeDocument/2006/relationships/image" Target="../media/image5.png"/><Relationship Id="rId10" Type="http://schemas.microsoft.com/office/2007/relationships/diagramDrawing" Target="../diagrams/drawing6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image" Target="../media/image1.jpeg"/><Relationship Id="rId7" Type="http://schemas.openxmlformats.org/officeDocument/2006/relationships/diagramLayout" Target="../diagrams/layout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7.xml"/><Relationship Id="rId5" Type="http://schemas.openxmlformats.org/officeDocument/2006/relationships/image" Target="../media/image5.png"/><Relationship Id="rId10" Type="http://schemas.microsoft.com/office/2007/relationships/diagramDrawing" Target="../diagrams/drawing7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1.jpeg"/><Relationship Id="rId7" Type="http://schemas.openxmlformats.org/officeDocument/2006/relationships/diagramData" Target="../diagrams/data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microsoft.com/office/2007/relationships/diagramDrawing" Target="../diagrams/drawing2.xml"/><Relationship Id="rId5" Type="http://schemas.openxmlformats.org/officeDocument/2006/relationships/image" Target="../media/image5.png"/><Relationship Id="rId10" Type="http://schemas.openxmlformats.org/officeDocument/2006/relationships/diagramColors" Target="../diagrams/colors2.xml"/><Relationship Id="rId4" Type="http://schemas.openxmlformats.org/officeDocument/2006/relationships/image" Target="../media/image4.png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1.jpe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5" Type="http://schemas.openxmlformats.org/officeDocument/2006/relationships/image" Target="../media/image5.png"/><Relationship Id="rId10" Type="http://schemas.microsoft.com/office/2007/relationships/diagramDrawing" Target="../diagrams/drawing3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лавие 2"/>
          <p:cNvSpPr txBox="1">
            <a:spLocks/>
          </p:cNvSpPr>
          <p:nvPr/>
        </p:nvSpPr>
        <p:spPr>
          <a:xfrm>
            <a:off x="35496" y="4509120"/>
            <a:ext cx="9084684" cy="5190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tr-TR" sz="2800" b="1" dirty="0" smtClean="0">
              <a:solidFill>
                <a:srgbClr val="003296"/>
              </a:solidFill>
              <a:ea typeface="+mj-ea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tr-TR" sz="2800" b="1" dirty="0" smtClean="0">
                <a:solidFill>
                  <a:srgbClr val="003296"/>
                </a:solidFill>
                <a:ea typeface="+mj-ea"/>
                <a:cs typeface="Arial" panose="020B0604020202020204" pitchFamily="34" charset="0"/>
              </a:rPr>
              <a:t>Ankara</a:t>
            </a:r>
            <a:r>
              <a:rPr lang="bg-BG" sz="2800" b="1" dirty="0" smtClean="0">
                <a:solidFill>
                  <a:srgbClr val="003296"/>
                </a:solidFill>
                <a:ea typeface="+mj-ea"/>
                <a:cs typeface="Arial" panose="020B0604020202020204" pitchFamily="34" charset="0"/>
              </a:rPr>
              <a:t>, </a:t>
            </a:r>
            <a:r>
              <a:rPr lang="tr-TR" sz="2800" b="1" dirty="0" smtClean="0">
                <a:solidFill>
                  <a:srgbClr val="003296"/>
                </a:solidFill>
                <a:ea typeface="+mj-ea"/>
                <a:cs typeface="Arial" panose="020B0604020202020204" pitchFamily="34" charset="0"/>
              </a:rPr>
              <a:t>22</a:t>
            </a:r>
            <a:r>
              <a:rPr lang="tr-TR" sz="2800" b="1" dirty="0" smtClean="0">
                <a:solidFill>
                  <a:srgbClr val="003296"/>
                </a:solidFill>
                <a:ea typeface="+mj-ea"/>
                <a:cs typeface="Arial" panose="020B0604020202020204" pitchFamily="34" charset="0"/>
              </a:rPr>
              <a:t> Ekim</a:t>
            </a:r>
            <a:r>
              <a:rPr lang="bg-BG" sz="2800" b="1" dirty="0" smtClean="0">
                <a:solidFill>
                  <a:srgbClr val="003296"/>
                </a:solidFill>
                <a:ea typeface="+mj-ea"/>
                <a:cs typeface="Arial" panose="020B0604020202020204" pitchFamily="34" charset="0"/>
              </a:rPr>
              <a:t> </a:t>
            </a:r>
            <a:r>
              <a:rPr lang="bg-BG" sz="2800" b="1" dirty="0" smtClean="0">
                <a:solidFill>
                  <a:srgbClr val="003296"/>
                </a:solidFill>
                <a:ea typeface="+mj-ea"/>
                <a:cs typeface="Arial" panose="020B0604020202020204" pitchFamily="34" charset="0"/>
              </a:rPr>
              <a:t>20</a:t>
            </a:r>
            <a:r>
              <a:rPr lang="tr-TR" sz="2800" b="1" dirty="0" smtClean="0">
                <a:solidFill>
                  <a:srgbClr val="003296"/>
                </a:solidFill>
                <a:ea typeface="+mj-ea"/>
                <a:cs typeface="Arial" panose="020B0604020202020204" pitchFamily="34" charset="0"/>
              </a:rPr>
              <a:t>20</a:t>
            </a:r>
          </a:p>
          <a:p>
            <a:pPr marL="0" indent="0" algn="ctr">
              <a:buNone/>
            </a:pPr>
            <a:r>
              <a:rPr lang="tr-TR" sz="2800" b="1" i="1" dirty="0" smtClean="0">
                <a:solidFill>
                  <a:srgbClr val="003296"/>
                </a:solidFill>
                <a:ea typeface="+mj-ea"/>
                <a:cs typeface="Arial" panose="020B0604020202020204" pitchFamily="34" charset="0"/>
              </a:rPr>
              <a:t>Feyza TOPRAK</a:t>
            </a:r>
            <a:endParaRPr lang="bg-BG" sz="2800" b="1" i="1" dirty="0">
              <a:solidFill>
                <a:srgbClr val="003296"/>
              </a:solidFill>
              <a:ea typeface="+mj-ea"/>
              <a:cs typeface="Arial" panose="020B0604020202020204" pitchFamily="34" charset="0"/>
            </a:endParaRPr>
          </a:p>
        </p:txBody>
      </p:sp>
      <p:pic>
        <p:nvPicPr>
          <p:cNvPr id="13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5496" y="6237313"/>
            <a:ext cx="9120423" cy="61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3663751"/>
            <a:ext cx="91821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Заглавие 1"/>
          <p:cNvSpPr txBox="1">
            <a:spLocks/>
          </p:cNvSpPr>
          <p:nvPr/>
        </p:nvSpPr>
        <p:spPr>
          <a:xfrm>
            <a:off x="1147762" y="1124744"/>
            <a:ext cx="7050534" cy="2880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600" b="1" dirty="0" smtClean="0">
                <a:solidFill>
                  <a:srgbClr val="003296"/>
                </a:solidFill>
                <a:latin typeface="+mn-lt"/>
                <a:cs typeface="Arial" panose="020B0604020202020204" pitchFamily="34" charset="0"/>
              </a:rPr>
              <a:t>AB PROGRAMLARINDA USULSÜZLÜK </a:t>
            </a:r>
          </a:p>
          <a:p>
            <a:r>
              <a:rPr lang="tr-TR" sz="4600" b="1" dirty="0" smtClean="0">
                <a:solidFill>
                  <a:srgbClr val="003296"/>
                </a:solidFill>
                <a:latin typeface="+mn-lt"/>
                <a:cs typeface="Arial" panose="020B0604020202020204" pitchFamily="34" charset="0"/>
              </a:rPr>
              <a:t>ve YOLSUZLUKLAR</a:t>
            </a:r>
            <a:endParaRPr lang="bg-BG" sz="4600" b="1" dirty="0" smtClean="0">
              <a:solidFill>
                <a:srgbClr val="003296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4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0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06276"/>
            <a:ext cx="8321675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051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6265583"/>
            <a:ext cx="9152554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0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4422"/>
            <a:ext cx="906447" cy="60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52328" cy="9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110920"/>
            <a:ext cx="8229600" cy="50976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chemeClr val="tx2"/>
                </a:solidFill>
                <a:ea typeface="+mn-ea"/>
                <a:cs typeface="+mn-cs"/>
              </a:rPr>
              <a:t/>
            </a:r>
            <a:br>
              <a:rPr lang="ru-RU" sz="2400" b="1" dirty="0" smtClean="0">
                <a:solidFill>
                  <a:schemeClr val="tx2"/>
                </a:solidFill>
                <a:ea typeface="+mn-ea"/>
                <a:cs typeface="+mn-cs"/>
              </a:rPr>
            </a:br>
            <a:r>
              <a:rPr lang="ru-RU" sz="2400" b="1" dirty="0">
                <a:solidFill>
                  <a:schemeClr val="tx2"/>
                </a:solidFill>
                <a:ea typeface="+mn-ea"/>
                <a:cs typeface="+mn-cs"/>
              </a:rPr>
              <a:t/>
            </a:r>
            <a:br>
              <a:rPr lang="ru-RU" sz="2400" b="1" dirty="0">
                <a:solidFill>
                  <a:schemeClr val="tx2"/>
                </a:solidFill>
                <a:ea typeface="+mn-ea"/>
                <a:cs typeface="+mn-cs"/>
              </a:rPr>
            </a:br>
            <a:r>
              <a:rPr lang="ru-RU" sz="2400" b="1" dirty="0" smtClean="0">
                <a:solidFill>
                  <a:schemeClr val="tx2"/>
                </a:solidFill>
                <a:ea typeface="+mn-ea"/>
                <a:cs typeface="+mn-cs"/>
              </a:rPr>
              <a:t/>
            </a:r>
            <a:br>
              <a:rPr lang="ru-RU" sz="2400" b="1" dirty="0" smtClean="0">
                <a:solidFill>
                  <a:schemeClr val="tx2"/>
                </a:solidFill>
                <a:ea typeface="+mn-ea"/>
                <a:cs typeface="+mn-cs"/>
              </a:rPr>
            </a:br>
            <a:r>
              <a:rPr lang="tr-TR" sz="2400" b="1" dirty="0" smtClean="0">
                <a:solidFill>
                  <a:schemeClr val="tx2"/>
                </a:solidFill>
                <a:ea typeface="+mn-ea"/>
                <a:cs typeface="+mn-cs"/>
              </a:rPr>
              <a:t/>
            </a:r>
            <a:br>
              <a:rPr lang="tr-TR" sz="2400" b="1" dirty="0" smtClean="0">
                <a:solidFill>
                  <a:schemeClr val="tx2"/>
                </a:solidFill>
                <a:ea typeface="+mn-ea"/>
                <a:cs typeface="+mn-cs"/>
              </a:rPr>
            </a:br>
            <a:r>
              <a:rPr lang="tr-TR" altLang="bg-BG" sz="2000" b="1" dirty="0">
                <a:solidFill>
                  <a:schemeClr val="tx2"/>
                </a:solidFill>
                <a:ea typeface="+mn-ea"/>
                <a:cs typeface="+mn-cs"/>
              </a:rPr>
              <a:t/>
            </a:r>
            <a:br>
              <a:rPr lang="tr-TR" altLang="bg-BG" sz="2000" b="1" dirty="0">
                <a:solidFill>
                  <a:schemeClr val="tx2"/>
                </a:solidFill>
                <a:ea typeface="+mn-ea"/>
                <a:cs typeface="+mn-cs"/>
              </a:rPr>
            </a:br>
            <a:r>
              <a:rPr lang="tr-TR" altLang="bg-BG" sz="2000" b="1" cap="all" dirty="0" smtClean="0">
                <a:solidFill>
                  <a:schemeClr val="tx2"/>
                </a:solidFill>
                <a:ea typeface="+mn-ea"/>
                <a:cs typeface="+mn-cs"/>
              </a:rPr>
              <a:t>İhale </a:t>
            </a:r>
            <a:r>
              <a:rPr lang="tr-TR" altLang="bg-BG" sz="2000" b="1" cap="all" dirty="0">
                <a:solidFill>
                  <a:schemeClr val="tx2"/>
                </a:solidFill>
                <a:ea typeface="+mn-ea"/>
                <a:cs typeface="+mn-cs"/>
              </a:rPr>
              <a:t>duyurusu ve ihale tanımlamasına ilişkin </a:t>
            </a:r>
            <a:r>
              <a:rPr lang="tr-TR" altLang="bg-BG" sz="2000" b="1" cap="all" dirty="0" smtClean="0">
                <a:solidFill>
                  <a:schemeClr val="tx2"/>
                </a:solidFill>
                <a:ea typeface="+mn-ea"/>
                <a:cs typeface="+mn-cs"/>
              </a:rPr>
              <a:t>usulsüzlük KONULARINDAN BAZILARI ŞUNLARDIR (3):</a:t>
            </a:r>
            <a:endParaRPr lang="bg-BG" sz="2000" b="1" cap="all" dirty="0">
              <a:solidFill>
                <a:schemeClr val="tx2"/>
              </a:solidFill>
              <a:ea typeface="+mn-ea"/>
              <a:cs typeface="+mn-cs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9694" y="1613845"/>
            <a:ext cx="8229600" cy="502435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457200" lvl="0" indent="-457200" algn="just" eaLnBrk="0" hangingPunct="0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11"/>
              <a:defRPr/>
            </a:pPr>
            <a:r>
              <a:rPr lang="tr-TR" altLang="bg-BG" sz="1900" kern="0" dirty="0" smtClean="0">
                <a:ln w="0"/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İhaleye ilişkin teklif sunma son tarihinin makul olmayan bir şekilde kısa tutulması ve bunun yanında ihale dokümanlarına erişim süresinin çok kısa tutulması</a:t>
            </a:r>
          </a:p>
          <a:p>
            <a:pPr marL="0" lvl="0" indent="0" algn="just" eaLnBrk="0" hangingPunct="0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tr-TR" altLang="bg-BG" sz="1900" kern="0" dirty="0" smtClean="0">
                <a:ln w="0"/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Ör: </a:t>
            </a:r>
            <a:r>
              <a:rPr lang="tr-TR" sz="2000" dirty="0">
                <a:solidFill>
                  <a:srgbClr val="FF0000"/>
                </a:solidFill>
              </a:rPr>
              <a:t>Basitleştirilmiş </a:t>
            </a:r>
            <a:r>
              <a:rPr lang="tr-TR" sz="2000" dirty="0" err="1">
                <a:solidFill>
                  <a:srgbClr val="FF0000"/>
                </a:solidFill>
              </a:rPr>
              <a:t>usülde</a:t>
            </a:r>
            <a:r>
              <a:rPr lang="tr-TR" sz="2000" dirty="0">
                <a:solidFill>
                  <a:srgbClr val="FF0000"/>
                </a:solidFill>
              </a:rPr>
              <a:t> </a:t>
            </a:r>
            <a:r>
              <a:rPr lang="tr-TR" sz="2000" dirty="0"/>
              <a:t>yararlanıcı, (Sözleşme Makamı sıfatıyla) seçtiği adayları tekliflerini vermek </a:t>
            </a:r>
            <a:r>
              <a:rPr lang="tr-TR" sz="2000" dirty="0" smtClean="0"/>
              <a:t>üzere üç yükleniciyi </a:t>
            </a:r>
            <a:r>
              <a:rPr lang="tr-TR" sz="2000" dirty="0"/>
              <a:t>davet eder. </a:t>
            </a:r>
            <a:r>
              <a:rPr lang="tr-TR" sz="2000" dirty="0" smtClean="0"/>
              <a:t>Davet </a:t>
            </a:r>
            <a:r>
              <a:rPr lang="tr-TR" sz="2000" dirty="0"/>
              <a:t>edilen katılımcılara, ihale davetini aldıktan sonra tekliflerini sunmak üzere </a:t>
            </a:r>
            <a:r>
              <a:rPr lang="tr-TR" sz="2000" dirty="0">
                <a:solidFill>
                  <a:srgbClr val="FF0000"/>
                </a:solidFill>
              </a:rPr>
              <a:t>en az 30 gün </a:t>
            </a:r>
            <a:r>
              <a:rPr lang="tr-TR" sz="2000" dirty="0"/>
              <a:t>verilmelidir</a:t>
            </a:r>
            <a:r>
              <a:rPr lang="tr-TR" sz="2000" dirty="0" smtClean="0"/>
              <a:t>. Bu süre kısılamaz</a:t>
            </a:r>
            <a:endParaRPr lang="tr-TR" sz="2000" dirty="0"/>
          </a:p>
          <a:p>
            <a:pPr marL="457200" lvl="0" indent="-457200" algn="just" eaLnBrk="0" hangingPunct="0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11"/>
              <a:defRPr/>
            </a:pPr>
            <a:endParaRPr lang="tr-TR" altLang="bg-BG" sz="1900" kern="0" dirty="0" smtClean="0">
              <a:ln w="0"/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457200" lvl="0" indent="-457200" algn="just" eaLnBrk="0" hangingPunct="0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11"/>
              <a:defRPr/>
            </a:pPr>
            <a:r>
              <a:rPr lang="tr-TR" altLang="bg-BG" sz="1900" kern="0" dirty="0" smtClean="0">
                <a:ln w="0"/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Makul olmayan bir şekilde kısıtlayıcı teknik </a:t>
            </a:r>
            <a:r>
              <a:rPr lang="tr-TR" altLang="bg-BG" sz="1900" kern="0" dirty="0" err="1" smtClean="0">
                <a:ln w="0"/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spesifikasyonlar</a:t>
            </a:r>
            <a:r>
              <a:rPr lang="tr-TR" altLang="bg-BG" sz="1900" kern="0" dirty="0" smtClean="0">
                <a:ln w="0"/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tanımlanması</a:t>
            </a:r>
          </a:p>
          <a:p>
            <a:pPr marL="457200" lvl="0" indent="-457200" algn="just" eaLnBrk="0" hangingPunct="0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11"/>
              <a:defRPr/>
            </a:pPr>
            <a:r>
              <a:rPr lang="tr-TR" altLang="bg-BG" sz="1900" kern="0" dirty="0" smtClean="0">
                <a:ln w="0"/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Sözleşme konusunun yetersiz bir şekilde tanımlanması</a:t>
            </a:r>
          </a:p>
          <a:p>
            <a:pPr marL="457200" lvl="0" indent="-457200" algn="just" eaLnBrk="0" hangingPunct="0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11"/>
              <a:defRPr/>
            </a:pPr>
            <a:r>
              <a:rPr lang="tr-TR" altLang="bg-BG" sz="1900" kern="0" dirty="0" smtClean="0">
                <a:ln w="0"/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Seçim kriterleri ile değerlendirme kriterlerinin birbiri ile karıştırılması</a:t>
            </a:r>
          </a:p>
          <a:p>
            <a:pPr marL="0" lvl="0" indent="0" algn="just" eaLnBrk="0" hangingPunct="0">
              <a:spcBef>
                <a:spcPts val="1200"/>
              </a:spcBef>
              <a:spcAft>
                <a:spcPts val="1200"/>
              </a:spcAft>
              <a:buNone/>
              <a:defRPr/>
            </a:pPr>
            <a:endParaRPr lang="tr-TR" altLang="bg-BG" sz="1900" kern="0" dirty="0" smtClean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marL="0" lvl="0" indent="0" algn="just" eaLnBrk="0" hangingPunct="0">
              <a:spcBef>
                <a:spcPts val="1200"/>
              </a:spcBef>
              <a:spcAft>
                <a:spcPts val="1200"/>
              </a:spcAft>
              <a:buNone/>
              <a:defRPr/>
            </a:pPr>
            <a:endParaRPr lang="tr-TR" altLang="bg-BG" sz="1900" kern="0" dirty="0" smtClean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marL="0" lvl="0" indent="0" algn="just" eaLnBrk="0" hangingPunct="0">
              <a:spcBef>
                <a:spcPts val="1200"/>
              </a:spcBef>
              <a:spcAft>
                <a:spcPts val="1200"/>
              </a:spcAft>
              <a:buNone/>
              <a:defRPr/>
            </a:pPr>
            <a:endParaRPr lang="tr-TR" altLang="bg-BG" sz="1900" kern="0" dirty="0" smtClean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marL="457200" lvl="0" indent="-457200" algn="just" eaLnBrk="0" hangingPunct="0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6"/>
              <a:defRPr/>
            </a:pPr>
            <a:endParaRPr lang="tr-TR" altLang="bg-BG" sz="1900" kern="0" dirty="0" smtClean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marL="0" lvl="0" indent="0" algn="just" eaLnBrk="0" hangingPunct="0">
              <a:spcBef>
                <a:spcPts val="1200"/>
              </a:spcBef>
              <a:spcAft>
                <a:spcPts val="1200"/>
              </a:spcAft>
              <a:buNone/>
              <a:defRPr/>
            </a:pPr>
            <a:endParaRPr lang="tr-TR" altLang="bg-BG" sz="1900" kern="0" dirty="0" smtClean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marL="457200" lvl="0" indent="-457200" algn="just" eaLnBrk="0" hangingPunct="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  <a:defRPr/>
            </a:pPr>
            <a:endParaRPr lang="tr-TR" altLang="bg-BG" sz="1900" kern="0" dirty="0" smtClean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marL="457200" lvl="0" indent="-457200" algn="just" eaLnBrk="0" hangingPunct="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  <a:defRPr/>
            </a:pPr>
            <a:endParaRPr lang="tr-TR" altLang="bg-BG" sz="1900" kern="0" dirty="0" smtClean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marL="0" lvl="0" indent="0" algn="just" eaLnBrk="0" hangingPunct="0">
              <a:spcBef>
                <a:spcPts val="1200"/>
              </a:spcBef>
              <a:spcAft>
                <a:spcPts val="1200"/>
              </a:spcAft>
              <a:buNone/>
              <a:defRPr/>
            </a:pPr>
            <a:endParaRPr lang="tr-TR" altLang="bg-BG" sz="1900" kern="0" dirty="0" smtClean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marL="457200" lvl="0" indent="-457200" algn="just" eaLnBrk="0" hangingPunct="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  <a:defRPr/>
            </a:pPr>
            <a:endParaRPr lang="tr-TR" altLang="bg-BG" sz="1900" kern="0" dirty="0" smtClean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marL="0" lvl="0" indent="0" algn="just" eaLnBrk="0" hangingPunct="0">
              <a:spcBef>
                <a:spcPts val="1200"/>
              </a:spcBef>
              <a:spcAft>
                <a:spcPts val="1200"/>
              </a:spcAft>
              <a:buNone/>
              <a:defRPr/>
            </a:pPr>
            <a:endParaRPr lang="tr-TR" altLang="bg-BG" sz="1800" b="1" kern="0" dirty="0">
              <a:solidFill>
                <a:srgbClr val="002060"/>
              </a:solidFill>
            </a:endParaRPr>
          </a:p>
          <a:p>
            <a:pPr marL="0" lvl="0" indent="0" algn="just" eaLnBrk="0" hangingPunct="0">
              <a:spcBef>
                <a:spcPts val="1200"/>
              </a:spcBef>
              <a:spcAft>
                <a:spcPts val="1200"/>
              </a:spcAft>
              <a:buNone/>
              <a:defRPr/>
            </a:pPr>
            <a:endParaRPr lang="tr-TR" altLang="bg-BG" sz="1800" b="1" kern="0" dirty="0" smtClean="0">
              <a:solidFill>
                <a:srgbClr val="002060"/>
              </a:solidFill>
            </a:endParaRPr>
          </a:p>
          <a:p>
            <a:pPr marL="0" lvl="0" indent="0" algn="just" eaLnBrk="0" hangingPunct="0">
              <a:spcBef>
                <a:spcPts val="1200"/>
              </a:spcBef>
              <a:spcAft>
                <a:spcPts val="1200"/>
              </a:spcAft>
              <a:buNone/>
              <a:defRPr/>
            </a:pPr>
            <a:endParaRPr lang="en-GB" altLang="bg-BG" sz="1800" b="1" kern="0" dirty="0" smtClean="0">
              <a:solidFill>
                <a:srgbClr val="002060"/>
              </a:solidFill>
            </a:endParaRPr>
          </a:p>
        </p:txBody>
      </p:sp>
      <p:pic>
        <p:nvPicPr>
          <p:cNvPr id="8" name="Picture 2" descr="C:\Users\TenevJ\Pictures\Fotolia_40171830_S-3cr-4AugenPrinzip-bearb-860x84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501008"/>
            <a:ext cx="1362914" cy="98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30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6265583"/>
            <a:ext cx="9152554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0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4422"/>
            <a:ext cx="906447" cy="60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52328" cy="9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110920"/>
            <a:ext cx="8229600" cy="50976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chemeClr val="tx2"/>
                </a:solidFill>
                <a:ea typeface="+mn-ea"/>
                <a:cs typeface="+mn-cs"/>
              </a:rPr>
              <a:t/>
            </a:r>
            <a:br>
              <a:rPr lang="ru-RU" sz="2400" b="1" dirty="0" smtClean="0">
                <a:solidFill>
                  <a:schemeClr val="tx2"/>
                </a:solidFill>
                <a:ea typeface="+mn-ea"/>
                <a:cs typeface="+mn-cs"/>
              </a:rPr>
            </a:br>
            <a:r>
              <a:rPr lang="ru-RU" sz="2400" b="1" dirty="0">
                <a:solidFill>
                  <a:schemeClr val="tx2"/>
                </a:solidFill>
                <a:ea typeface="+mn-ea"/>
                <a:cs typeface="+mn-cs"/>
              </a:rPr>
              <a:t/>
            </a:r>
            <a:br>
              <a:rPr lang="ru-RU" sz="2400" b="1" dirty="0">
                <a:solidFill>
                  <a:schemeClr val="tx2"/>
                </a:solidFill>
                <a:ea typeface="+mn-ea"/>
                <a:cs typeface="+mn-cs"/>
              </a:rPr>
            </a:br>
            <a:r>
              <a:rPr lang="ru-RU" sz="2400" b="1" dirty="0" smtClean="0">
                <a:solidFill>
                  <a:schemeClr val="tx2"/>
                </a:solidFill>
                <a:ea typeface="+mn-ea"/>
                <a:cs typeface="+mn-cs"/>
              </a:rPr>
              <a:t/>
            </a:r>
            <a:br>
              <a:rPr lang="ru-RU" sz="2400" b="1" dirty="0" smtClean="0">
                <a:solidFill>
                  <a:schemeClr val="tx2"/>
                </a:solidFill>
                <a:ea typeface="+mn-ea"/>
                <a:cs typeface="+mn-cs"/>
              </a:rPr>
            </a:br>
            <a:r>
              <a:rPr lang="tr-TR" sz="2400" b="1" dirty="0" smtClean="0">
                <a:solidFill>
                  <a:schemeClr val="tx2"/>
                </a:solidFill>
                <a:ea typeface="+mn-ea"/>
                <a:cs typeface="+mn-cs"/>
              </a:rPr>
              <a:t/>
            </a:r>
            <a:br>
              <a:rPr lang="tr-TR" sz="2400" b="1" dirty="0" smtClean="0">
                <a:solidFill>
                  <a:schemeClr val="tx2"/>
                </a:solidFill>
                <a:ea typeface="+mn-ea"/>
                <a:cs typeface="+mn-cs"/>
              </a:rPr>
            </a:br>
            <a:r>
              <a:rPr lang="tr-TR" altLang="bg-BG" sz="2000" b="1" dirty="0">
                <a:solidFill>
                  <a:schemeClr val="tx2"/>
                </a:solidFill>
                <a:ea typeface="+mn-ea"/>
                <a:cs typeface="+mn-cs"/>
              </a:rPr>
              <a:t/>
            </a:r>
            <a:br>
              <a:rPr lang="tr-TR" altLang="bg-BG" sz="2000" b="1" dirty="0">
                <a:solidFill>
                  <a:schemeClr val="tx2"/>
                </a:solidFill>
                <a:ea typeface="+mn-ea"/>
                <a:cs typeface="+mn-cs"/>
              </a:rPr>
            </a:br>
            <a:r>
              <a:rPr lang="tr-TR" altLang="bg-BG" sz="2000" b="1" cap="all" dirty="0" smtClean="0">
                <a:solidFill>
                  <a:schemeClr val="tx2"/>
                </a:solidFill>
                <a:ea typeface="+mn-ea"/>
                <a:cs typeface="+mn-cs"/>
              </a:rPr>
              <a:t>İhale </a:t>
            </a:r>
            <a:r>
              <a:rPr lang="tr-TR" altLang="bg-BG" sz="2000" b="1" cap="all" dirty="0">
                <a:solidFill>
                  <a:schemeClr val="tx2"/>
                </a:solidFill>
                <a:ea typeface="+mn-ea"/>
                <a:cs typeface="+mn-cs"/>
              </a:rPr>
              <a:t>duyurusu ve ihale tanımlamasına ilişkin </a:t>
            </a:r>
            <a:r>
              <a:rPr lang="tr-TR" altLang="bg-BG" sz="2000" b="1" cap="all" dirty="0" smtClean="0">
                <a:solidFill>
                  <a:schemeClr val="tx2"/>
                </a:solidFill>
                <a:ea typeface="+mn-ea"/>
                <a:cs typeface="+mn-cs"/>
              </a:rPr>
              <a:t>usulsüzlük KONULARINDAN BAZILARI ŞUNLARDIR (3):</a:t>
            </a:r>
            <a:endParaRPr lang="bg-BG" sz="2000" b="1" cap="all" dirty="0">
              <a:solidFill>
                <a:schemeClr val="tx2"/>
              </a:solidFill>
              <a:ea typeface="+mn-ea"/>
              <a:cs typeface="+mn-cs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9694" y="1613845"/>
            <a:ext cx="8229600" cy="502435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lvl="0" indent="0" algn="just" eaLnBrk="0" hangingPunct="0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tr-TR" altLang="bg-BG" sz="1900" kern="0" dirty="0" smtClean="0">
                <a:ln w="0"/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Seçim kriterleri ile değerlendirme kriterleri nelerdir?</a:t>
            </a:r>
          </a:p>
          <a:p>
            <a:pPr marL="0" lvl="0" indent="0" algn="just" eaLnBrk="0" hangingPunct="0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tr-TR" altLang="bg-BG" sz="1900" kern="0" dirty="0" smtClean="0">
                <a:ln w="0"/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tr-TR" sz="1900" kern="0" dirty="0" smtClean="0">
                <a:ln w="0"/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Seçim </a:t>
            </a:r>
            <a:r>
              <a:rPr lang="tr-TR" sz="1900" kern="0" dirty="0">
                <a:ln w="0"/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kriteri : </a:t>
            </a:r>
            <a:r>
              <a:rPr lang="tr-TR" sz="2000" dirty="0" smtClean="0"/>
              <a:t>teklif </a:t>
            </a:r>
            <a:r>
              <a:rPr lang="tr-TR" sz="2000" dirty="0"/>
              <a:t>sahibinin sözleşmeyi uygulama </a:t>
            </a:r>
            <a:r>
              <a:rPr lang="tr-TR" sz="2000" dirty="0" smtClean="0"/>
              <a:t>kapasitesidir. İhale </a:t>
            </a:r>
            <a:r>
              <a:rPr lang="tr-TR" sz="2000" dirty="0"/>
              <a:t>dosyasında belirtilen objektif kriterler temel alınarak değerlendirilir. Buna </a:t>
            </a:r>
            <a:r>
              <a:rPr lang="tr-TR" sz="2000" dirty="0" smtClean="0"/>
              <a:t>teklif </a:t>
            </a:r>
            <a:r>
              <a:rPr lang="tr-TR" sz="2000" dirty="0"/>
              <a:t>sahiplerinin </a:t>
            </a:r>
            <a:r>
              <a:rPr lang="tr-TR" sz="2000" dirty="0">
                <a:solidFill>
                  <a:srgbClr val="FF0000"/>
                </a:solidFill>
              </a:rPr>
              <a:t>mali ve ekonomik kapasitesinin, teknik ve profesyonel kapasitelerinin </a:t>
            </a:r>
            <a:r>
              <a:rPr lang="tr-TR" sz="2000" dirty="0"/>
              <a:t>değerlendirilmesi girmektedir. </a:t>
            </a:r>
            <a:endParaRPr lang="tr-TR" altLang="bg-BG" sz="1900" kern="0" dirty="0" smtClean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marL="0" lvl="0" indent="0" algn="just" eaLnBrk="0" hangingPunct="0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tr-TR" altLang="bg-BG" sz="1900" kern="0" dirty="0">
                <a:ln w="0"/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değerlendirme </a:t>
            </a:r>
            <a:r>
              <a:rPr lang="tr-TR" altLang="bg-BG" sz="1900" kern="0" dirty="0" smtClean="0">
                <a:ln w="0"/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kriterleri: </a:t>
            </a:r>
            <a:r>
              <a:rPr lang="tr-TR" sz="2000" dirty="0">
                <a:solidFill>
                  <a:srgbClr val="FF0000"/>
                </a:solidFill>
              </a:rPr>
              <a:t>Hizmet alımı sözleşmelerinde </a:t>
            </a:r>
            <a:r>
              <a:rPr lang="tr-TR" sz="2000" dirty="0"/>
              <a:t>ihaleyi kazanma kriteri "en uygun fiyat ilkesine uygun olmasıdır". Alınan tekliflerin fiyatı ve teknik kalitelerinin karşılaştırılmasına bağlı olarak seçim yapılmaktadır. Fiyatı en uygun olan teklif ihaleyi kazanır. </a:t>
            </a:r>
            <a:r>
              <a:rPr lang="tr-TR" sz="2000" dirty="0" smtClean="0"/>
              <a:t>Genelde </a:t>
            </a:r>
            <a:r>
              <a:rPr lang="tr-TR" sz="2000" dirty="0"/>
              <a:t>fiyat %20, teknik niteliklerin karşılanması ise %80 oranında puanlanır</a:t>
            </a:r>
            <a:r>
              <a:rPr lang="tr-TR" sz="2000" dirty="0" smtClean="0"/>
              <a:t>.</a:t>
            </a:r>
          </a:p>
          <a:p>
            <a:pPr marL="0" lvl="0" indent="0" algn="just" eaLnBrk="0" hangingPunct="0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tr-TR" sz="2000" dirty="0" smtClean="0"/>
              <a:t> </a:t>
            </a:r>
            <a:r>
              <a:rPr lang="tr-TR" sz="2000" dirty="0">
                <a:solidFill>
                  <a:srgbClr val="FF0000"/>
                </a:solidFill>
              </a:rPr>
              <a:t>Tedarik ve inşaat sözleşmelerinde </a:t>
            </a:r>
            <a:r>
              <a:rPr lang="tr-TR" sz="2000" dirty="0"/>
              <a:t>"en düşük fiyat" kriterine göre seçim yapılır. İhale, usule uygun olarak verilmiş ve ihale dosyasında belirtilen şartları yerine getiren ve en düşük fiyata sahip teklife verilir. </a:t>
            </a:r>
            <a:endParaRPr lang="tr-TR" altLang="bg-BG" sz="1900" kern="0" dirty="0" smtClean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marL="0" lvl="0" indent="0" algn="just" eaLnBrk="0" hangingPunct="0">
              <a:spcBef>
                <a:spcPts val="1200"/>
              </a:spcBef>
              <a:spcAft>
                <a:spcPts val="1200"/>
              </a:spcAft>
              <a:buNone/>
              <a:defRPr/>
            </a:pPr>
            <a:endParaRPr lang="tr-TR" altLang="bg-BG" sz="1900" kern="0" dirty="0" smtClean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marL="457200" lvl="0" indent="-457200" algn="just" eaLnBrk="0" hangingPunct="0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6"/>
              <a:defRPr/>
            </a:pPr>
            <a:endParaRPr lang="tr-TR" altLang="bg-BG" sz="1900" kern="0" dirty="0" smtClean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marL="0" lvl="0" indent="0" algn="just" eaLnBrk="0" hangingPunct="0">
              <a:spcBef>
                <a:spcPts val="1200"/>
              </a:spcBef>
              <a:spcAft>
                <a:spcPts val="1200"/>
              </a:spcAft>
              <a:buNone/>
              <a:defRPr/>
            </a:pPr>
            <a:endParaRPr lang="tr-TR" altLang="bg-BG" sz="1900" kern="0" dirty="0" smtClean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marL="457200" lvl="0" indent="-457200" algn="just" eaLnBrk="0" hangingPunct="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  <a:defRPr/>
            </a:pPr>
            <a:endParaRPr lang="tr-TR" altLang="bg-BG" sz="1900" kern="0" dirty="0" smtClean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marL="457200" lvl="0" indent="-457200" algn="just" eaLnBrk="0" hangingPunct="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  <a:defRPr/>
            </a:pPr>
            <a:endParaRPr lang="tr-TR" altLang="bg-BG" sz="1900" kern="0" dirty="0" smtClean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marL="0" lvl="0" indent="0" algn="just" eaLnBrk="0" hangingPunct="0">
              <a:spcBef>
                <a:spcPts val="1200"/>
              </a:spcBef>
              <a:spcAft>
                <a:spcPts val="1200"/>
              </a:spcAft>
              <a:buNone/>
              <a:defRPr/>
            </a:pPr>
            <a:endParaRPr lang="tr-TR" altLang="bg-BG" sz="1900" kern="0" dirty="0" smtClean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marL="457200" lvl="0" indent="-457200" algn="just" eaLnBrk="0" hangingPunct="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  <a:defRPr/>
            </a:pPr>
            <a:endParaRPr lang="tr-TR" altLang="bg-BG" sz="1900" kern="0" dirty="0" smtClean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marL="0" lvl="0" indent="0" algn="just" eaLnBrk="0" hangingPunct="0">
              <a:spcBef>
                <a:spcPts val="1200"/>
              </a:spcBef>
              <a:spcAft>
                <a:spcPts val="1200"/>
              </a:spcAft>
              <a:buNone/>
              <a:defRPr/>
            </a:pPr>
            <a:endParaRPr lang="tr-TR" altLang="bg-BG" sz="1800" b="1" kern="0" dirty="0">
              <a:solidFill>
                <a:srgbClr val="002060"/>
              </a:solidFill>
            </a:endParaRPr>
          </a:p>
          <a:p>
            <a:pPr marL="0" lvl="0" indent="0" algn="just" eaLnBrk="0" hangingPunct="0">
              <a:spcBef>
                <a:spcPts val="1200"/>
              </a:spcBef>
              <a:spcAft>
                <a:spcPts val="1200"/>
              </a:spcAft>
              <a:buNone/>
              <a:defRPr/>
            </a:pPr>
            <a:endParaRPr lang="tr-TR" altLang="bg-BG" sz="1800" b="1" kern="0" dirty="0" smtClean="0">
              <a:solidFill>
                <a:srgbClr val="002060"/>
              </a:solidFill>
            </a:endParaRPr>
          </a:p>
          <a:p>
            <a:pPr marL="0" lvl="0" indent="0" algn="just" eaLnBrk="0" hangingPunct="0">
              <a:spcBef>
                <a:spcPts val="1200"/>
              </a:spcBef>
              <a:spcAft>
                <a:spcPts val="1200"/>
              </a:spcAft>
              <a:buNone/>
              <a:defRPr/>
            </a:pPr>
            <a:endParaRPr lang="en-GB" altLang="bg-BG" sz="1800" b="1" kern="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50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6265583"/>
            <a:ext cx="9152554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0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4422"/>
            <a:ext cx="906447" cy="60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52328" cy="9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110920"/>
            <a:ext cx="8229600" cy="50976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chemeClr val="tx2"/>
                </a:solidFill>
                <a:ea typeface="+mn-ea"/>
                <a:cs typeface="+mn-cs"/>
              </a:rPr>
              <a:t/>
            </a:r>
            <a:br>
              <a:rPr lang="ru-RU" sz="2400" b="1" dirty="0" smtClean="0">
                <a:solidFill>
                  <a:schemeClr val="tx2"/>
                </a:solidFill>
                <a:ea typeface="+mn-ea"/>
                <a:cs typeface="+mn-cs"/>
              </a:rPr>
            </a:br>
            <a:r>
              <a:rPr lang="ru-RU" sz="2400" b="1" dirty="0">
                <a:solidFill>
                  <a:schemeClr val="tx2"/>
                </a:solidFill>
                <a:ea typeface="+mn-ea"/>
                <a:cs typeface="+mn-cs"/>
              </a:rPr>
              <a:t/>
            </a:r>
            <a:br>
              <a:rPr lang="ru-RU" sz="2400" b="1" dirty="0">
                <a:solidFill>
                  <a:schemeClr val="tx2"/>
                </a:solidFill>
                <a:ea typeface="+mn-ea"/>
                <a:cs typeface="+mn-cs"/>
              </a:rPr>
            </a:br>
            <a:r>
              <a:rPr lang="ru-RU" sz="2400" b="1" dirty="0" smtClean="0">
                <a:solidFill>
                  <a:schemeClr val="tx2"/>
                </a:solidFill>
                <a:ea typeface="+mn-ea"/>
                <a:cs typeface="+mn-cs"/>
              </a:rPr>
              <a:t/>
            </a:r>
            <a:br>
              <a:rPr lang="ru-RU" sz="2400" b="1" dirty="0" smtClean="0">
                <a:solidFill>
                  <a:schemeClr val="tx2"/>
                </a:solidFill>
                <a:ea typeface="+mn-ea"/>
                <a:cs typeface="+mn-cs"/>
              </a:rPr>
            </a:br>
            <a:r>
              <a:rPr lang="tr-TR" sz="2400" b="1" dirty="0" smtClean="0">
                <a:solidFill>
                  <a:schemeClr val="tx2"/>
                </a:solidFill>
                <a:ea typeface="+mn-ea"/>
                <a:cs typeface="+mn-cs"/>
              </a:rPr>
              <a:t/>
            </a:r>
            <a:br>
              <a:rPr lang="tr-TR" sz="2400" b="1" dirty="0" smtClean="0">
                <a:solidFill>
                  <a:schemeClr val="tx2"/>
                </a:solidFill>
                <a:ea typeface="+mn-ea"/>
                <a:cs typeface="+mn-cs"/>
              </a:rPr>
            </a:br>
            <a:r>
              <a:rPr lang="tr-TR" altLang="bg-BG" sz="2000" b="1" dirty="0">
                <a:solidFill>
                  <a:schemeClr val="tx2"/>
                </a:solidFill>
                <a:ea typeface="+mn-ea"/>
                <a:cs typeface="+mn-cs"/>
              </a:rPr>
              <a:t/>
            </a:r>
            <a:br>
              <a:rPr lang="tr-TR" altLang="bg-BG" sz="2000" b="1" dirty="0">
                <a:solidFill>
                  <a:schemeClr val="tx2"/>
                </a:solidFill>
                <a:ea typeface="+mn-ea"/>
                <a:cs typeface="+mn-cs"/>
              </a:rPr>
            </a:br>
            <a:r>
              <a:rPr lang="tr-TR" altLang="bg-BG" sz="2200" b="1" cap="all" dirty="0">
                <a:solidFill>
                  <a:schemeClr val="tx2"/>
                </a:solidFill>
                <a:ea typeface="+mn-ea"/>
                <a:cs typeface="+mn-cs"/>
              </a:rPr>
              <a:t>Alınan tekliflerin değerlendirilmesine ilişkin usulsüzlükler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9694" y="1613845"/>
            <a:ext cx="8229600" cy="502435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0" lvl="0" indent="-457200" algn="just" eaLnBrk="0" hangingPunct="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tr-TR" altLang="bg-BG" sz="1900" kern="0" dirty="0" smtClean="0">
                <a:ln w="0"/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Sözleşme </a:t>
            </a:r>
            <a:r>
              <a:rPr lang="tr-TR" altLang="bg-BG" sz="1900" kern="0" dirty="0" err="1" smtClean="0">
                <a:ln w="0"/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imzalanılan</a:t>
            </a:r>
            <a:r>
              <a:rPr lang="tr-TR" altLang="bg-BG" sz="1900" kern="0" dirty="0" smtClean="0">
                <a:ln w="0"/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tr-TR" altLang="bg-BG" sz="1900" kern="0" dirty="0" smtClean="0">
                <a:ln w="0"/>
                <a:solidFill>
                  <a:srgbClr val="FF0000"/>
                </a:solidFill>
                <a:latin typeface="Comic Sans MS" panose="030F0702030302020204" pitchFamily="66" charset="0"/>
              </a:rPr>
              <a:t>yüklenicinin ihale makamının daha önceden tanımlamış olduğu koşulları karşılamaması</a:t>
            </a:r>
            <a:r>
              <a:rPr lang="tr-TR" altLang="bg-BG" sz="1900" kern="0" dirty="0" smtClean="0">
                <a:ln w="0"/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, ancak ihale değerlendirme komitesince yürütülen çalışmada ortaya çıkan </a:t>
            </a:r>
            <a:r>
              <a:rPr lang="tr-TR" altLang="bg-BG" sz="1900" kern="0" dirty="0" smtClean="0">
                <a:ln w="0"/>
                <a:solidFill>
                  <a:srgbClr val="FF0000"/>
                </a:solidFill>
                <a:latin typeface="Comic Sans MS" panose="030F0702030302020204" pitchFamily="66" charset="0"/>
              </a:rPr>
              <a:t>ihmalden dolayı</a:t>
            </a:r>
            <a:r>
              <a:rPr lang="tr-TR" altLang="bg-BG" sz="1900" kern="0" dirty="0" smtClean="0">
                <a:ln w="0"/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ihaleye katılmasına izin verilmesi ve </a:t>
            </a:r>
            <a:r>
              <a:rPr lang="tr-TR" altLang="bg-BG" sz="1900" kern="0" dirty="0" smtClean="0">
                <a:ln w="0"/>
                <a:solidFill>
                  <a:srgbClr val="FF0000"/>
                </a:solidFill>
                <a:latin typeface="Comic Sans MS" panose="030F0702030302020204" pitchFamily="66" charset="0"/>
              </a:rPr>
              <a:t>teklifinin değerlendirilmesi</a:t>
            </a:r>
          </a:p>
          <a:p>
            <a:pPr marL="457200" lvl="0" indent="-457200" algn="just" eaLnBrk="0" hangingPunct="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tr-TR" altLang="bg-BG" sz="1900" kern="0" dirty="0" smtClean="0">
                <a:ln w="0"/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Sözleşme makamınca tanımlanan </a:t>
            </a:r>
            <a:r>
              <a:rPr lang="tr-TR" altLang="bg-BG" sz="1900" kern="0" dirty="0" smtClean="0">
                <a:ln w="0"/>
                <a:solidFill>
                  <a:srgbClr val="FF0000"/>
                </a:solidFill>
                <a:latin typeface="Comic Sans MS" panose="030F0702030302020204" pitchFamily="66" charset="0"/>
              </a:rPr>
              <a:t>seçim kriterlerinin </a:t>
            </a:r>
            <a:r>
              <a:rPr lang="tr-TR" altLang="bg-BG" sz="1900" kern="0" dirty="0" smtClean="0">
                <a:ln w="0"/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ihale değerlendirme komitesince değerlendirme sürecinde </a:t>
            </a:r>
            <a:r>
              <a:rPr lang="tr-TR" altLang="bg-BG" sz="1900" kern="0" dirty="0" smtClean="0">
                <a:ln w="0"/>
                <a:solidFill>
                  <a:srgbClr val="FF0000"/>
                </a:solidFill>
                <a:latin typeface="Comic Sans MS" panose="030F0702030302020204" pitchFamily="66" charset="0"/>
              </a:rPr>
              <a:t>yanlış bir şekilde uygulanması</a:t>
            </a:r>
            <a:r>
              <a:rPr lang="tr-TR" altLang="bg-BG" sz="1900" kern="0" dirty="0" smtClean="0">
                <a:ln w="0"/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ve bunun sonucunda tekliflerin gerekçelendirilemeyen bir şekilde </a:t>
            </a:r>
            <a:r>
              <a:rPr lang="tr-TR" altLang="bg-BG" sz="1900" kern="0" dirty="0" smtClean="0">
                <a:ln w="0"/>
                <a:solidFill>
                  <a:srgbClr val="FF0000"/>
                </a:solidFill>
                <a:latin typeface="Comic Sans MS" panose="030F0702030302020204" pitchFamily="66" charset="0"/>
              </a:rPr>
              <a:t>reddedilmesi</a:t>
            </a:r>
          </a:p>
          <a:p>
            <a:pPr marL="457200" lvl="0" indent="-457200" algn="just" eaLnBrk="0" hangingPunct="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tr-TR" altLang="bg-BG" sz="1900" kern="0" dirty="0" smtClean="0">
                <a:ln w="0"/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Teklifte hiç bulunmayan, eksik olan veya tutarsız olan </a:t>
            </a:r>
            <a:r>
              <a:rPr lang="tr-TR" altLang="bg-BG" sz="1900" kern="0" dirty="0" smtClean="0">
                <a:ln w="0"/>
                <a:solidFill>
                  <a:srgbClr val="FF0000"/>
                </a:solidFill>
                <a:latin typeface="Comic Sans MS" panose="030F0702030302020204" pitchFamily="66" charset="0"/>
              </a:rPr>
              <a:t>seçim kriterlerine</a:t>
            </a:r>
            <a:r>
              <a:rPr lang="tr-TR" altLang="bg-BG" sz="1900" kern="0" dirty="0" smtClean="0">
                <a:ln w="0"/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ilişkin unsurlarla ilgili olarak, ihale değerlendirme komitesinin kişilerle veya kurumlarla ilgili </a:t>
            </a:r>
            <a:r>
              <a:rPr lang="tr-TR" altLang="bg-BG" sz="1900" kern="0" dirty="0" smtClean="0">
                <a:ln w="0"/>
                <a:solidFill>
                  <a:srgbClr val="FF0000"/>
                </a:solidFill>
                <a:latin typeface="Comic Sans MS" panose="030F0702030302020204" pitchFamily="66" charset="0"/>
              </a:rPr>
              <a:t>eksikliklerin giderilmesine imkan vermemesi </a:t>
            </a:r>
          </a:p>
          <a:p>
            <a:pPr marL="457200" lvl="0" indent="-457200" algn="just" eaLnBrk="0" hangingPunct="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  <a:defRPr/>
            </a:pPr>
            <a:endParaRPr lang="tr-TR" altLang="bg-BG" sz="1900" kern="0" dirty="0" smtClean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marL="457200" lvl="0" indent="-457200" algn="just" eaLnBrk="0" hangingPunct="0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11"/>
              <a:defRPr/>
            </a:pPr>
            <a:endParaRPr lang="tr-TR" altLang="bg-BG" sz="1900" kern="0" dirty="0" smtClean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marL="0" lvl="0" indent="0" algn="just" eaLnBrk="0" hangingPunct="0">
              <a:spcBef>
                <a:spcPts val="1200"/>
              </a:spcBef>
              <a:spcAft>
                <a:spcPts val="1200"/>
              </a:spcAft>
              <a:buNone/>
              <a:defRPr/>
            </a:pPr>
            <a:endParaRPr lang="tr-TR" altLang="bg-BG" sz="1900" kern="0" dirty="0" smtClean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marL="457200" lvl="0" indent="-457200" algn="just" eaLnBrk="0" hangingPunct="0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6"/>
              <a:defRPr/>
            </a:pPr>
            <a:endParaRPr lang="tr-TR" altLang="bg-BG" sz="1900" kern="0" dirty="0" smtClean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marL="0" lvl="0" indent="0" algn="just" eaLnBrk="0" hangingPunct="0">
              <a:spcBef>
                <a:spcPts val="1200"/>
              </a:spcBef>
              <a:spcAft>
                <a:spcPts val="1200"/>
              </a:spcAft>
              <a:buNone/>
              <a:defRPr/>
            </a:pPr>
            <a:endParaRPr lang="tr-TR" altLang="bg-BG" sz="1900" kern="0" dirty="0" smtClean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marL="457200" lvl="0" indent="-457200" algn="just" eaLnBrk="0" hangingPunct="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  <a:defRPr/>
            </a:pPr>
            <a:endParaRPr lang="tr-TR" altLang="bg-BG" sz="1900" kern="0" dirty="0" smtClean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marL="457200" lvl="0" indent="-457200" algn="just" eaLnBrk="0" hangingPunct="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  <a:defRPr/>
            </a:pPr>
            <a:endParaRPr lang="tr-TR" altLang="bg-BG" sz="1900" kern="0" dirty="0" smtClean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marL="0" lvl="0" indent="0" algn="just" eaLnBrk="0" hangingPunct="0">
              <a:spcBef>
                <a:spcPts val="1200"/>
              </a:spcBef>
              <a:spcAft>
                <a:spcPts val="1200"/>
              </a:spcAft>
              <a:buNone/>
              <a:defRPr/>
            </a:pPr>
            <a:endParaRPr lang="tr-TR" altLang="bg-BG" sz="1900" kern="0" dirty="0" smtClean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marL="457200" lvl="0" indent="-457200" algn="just" eaLnBrk="0" hangingPunct="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  <a:defRPr/>
            </a:pPr>
            <a:endParaRPr lang="tr-TR" altLang="bg-BG" sz="1900" kern="0" dirty="0" smtClean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marL="0" lvl="0" indent="0" algn="just" eaLnBrk="0" hangingPunct="0">
              <a:spcBef>
                <a:spcPts val="1200"/>
              </a:spcBef>
              <a:spcAft>
                <a:spcPts val="1200"/>
              </a:spcAft>
              <a:buNone/>
              <a:defRPr/>
            </a:pPr>
            <a:endParaRPr lang="tr-TR" altLang="bg-BG" sz="1800" b="1" kern="0" dirty="0">
              <a:solidFill>
                <a:srgbClr val="002060"/>
              </a:solidFill>
            </a:endParaRPr>
          </a:p>
          <a:p>
            <a:pPr marL="0" lvl="0" indent="0" algn="just" eaLnBrk="0" hangingPunct="0">
              <a:spcBef>
                <a:spcPts val="1200"/>
              </a:spcBef>
              <a:spcAft>
                <a:spcPts val="1200"/>
              </a:spcAft>
              <a:buNone/>
              <a:defRPr/>
            </a:pPr>
            <a:endParaRPr lang="tr-TR" altLang="bg-BG" sz="1800" b="1" kern="0" dirty="0" smtClean="0">
              <a:solidFill>
                <a:srgbClr val="002060"/>
              </a:solidFill>
            </a:endParaRPr>
          </a:p>
          <a:p>
            <a:pPr marL="0" lvl="0" indent="0" algn="just" eaLnBrk="0" hangingPunct="0">
              <a:spcBef>
                <a:spcPts val="1200"/>
              </a:spcBef>
              <a:spcAft>
                <a:spcPts val="1200"/>
              </a:spcAft>
              <a:buNone/>
              <a:defRPr/>
            </a:pPr>
            <a:endParaRPr lang="en-GB" altLang="bg-BG" sz="1800" b="1" kern="0" dirty="0" smtClean="0">
              <a:solidFill>
                <a:srgbClr val="002060"/>
              </a:solidFill>
            </a:endParaRPr>
          </a:p>
        </p:txBody>
      </p:sp>
      <p:pic>
        <p:nvPicPr>
          <p:cNvPr id="8" name="Picture 2" descr="C:\Users\TenevJ\Pictures\Fotolia_40171830_S-3cr-4AugenPrinzip-bearb-860x84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130" y="5705273"/>
            <a:ext cx="1202476" cy="87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61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6265583"/>
            <a:ext cx="9152554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0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4422"/>
            <a:ext cx="906447" cy="60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52328" cy="9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110920"/>
            <a:ext cx="8229600" cy="50976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chemeClr val="tx2"/>
                </a:solidFill>
                <a:ea typeface="+mn-ea"/>
                <a:cs typeface="+mn-cs"/>
              </a:rPr>
              <a:t/>
            </a:r>
            <a:br>
              <a:rPr lang="ru-RU" sz="2400" b="1" dirty="0" smtClean="0">
                <a:solidFill>
                  <a:schemeClr val="tx2"/>
                </a:solidFill>
                <a:ea typeface="+mn-ea"/>
                <a:cs typeface="+mn-cs"/>
              </a:rPr>
            </a:br>
            <a:r>
              <a:rPr lang="ru-RU" sz="2400" b="1" dirty="0">
                <a:solidFill>
                  <a:schemeClr val="tx2"/>
                </a:solidFill>
                <a:ea typeface="+mn-ea"/>
                <a:cs typeface="+mn-cs"/>
              </a:rPr>
              <a:t/>
            </a:r>
            <a:br>
              <a:rPr lang="ru-RU" sz="2400" b="1" dirty="0">
                <a:solidFill>
                  <a:schemeClr val="tx2"/>
                </a:solidFill>
                <a:ea typeface="+mn-ea"/>
                <a:cs typeface="+mn-cs"/>
              </a:rPr>
            </a:br>
            <a:r>
              <a:rPr lang="ru-RU" sz="2400" b="1" dirty="0" smtClean="0">
                <a:solidFill>
                  <a:schemeClr val="tx2"/>
                </a:solidFill>
                <a:ea typeface="+mn-ea"/>
                <a:cs typeface="+mn-cs"/>
              </a:rPr>
              <a:t/>
            </a:r>
            <a:br>
              <a:rPr lang="ru-RU" sz="2400" b="1" dirty="0" smtClean="0">
                <a:solidFill>
                  <a:schemeClr val="tx2"/>
                </a:solidFill>
                <a:ea typeface="+mn-ea"/>
                <a:cs typeface="+mn-cs"/>
              </a:rPr>
            </a:br>
            <a:r>
              <a:rPr lang="tr-TR" sz="2400" b="1" dirty="0" smtClean="0">
                <a:solidFill>
                  <a:schemeClr val="tx2"/>
                </a:solidFill>
                <a:ea typeface="+mn-ea"/>
                <a:cs typeface="+mn-cs"/>
              </a:rPr>
              <a:t/>
            </a:r>
            <a:br>
              <a:rPr lang="tr-TR" sz="2400" b="1" dirty="0" smtClean="0">
                <a:solidFill>
                  <a:schemeClr val="tx2"/>
                </a:solidFill>
                <a:ea typeface="+mn-ea"/>
                <a:cs typeface="+mn-cs"/>
              </a:rPr>
            </a:br>
            <a:r>
              <a:rPr lang="tr-TR" altLang="bg-BG" sz="2000" b="1" dirty="0">
                <a:solidFill>
                  <a:schemeClr val="tx2"/>
                </a:solidFill>
                <a:ea typeface="+mn-ea"/>
                <a:cs typeface="+mn-cs"/>
              </a:rPr>
              <a:t/>
            </a:r>
            <a:br>
              <a:rPr lang="tr-TR" altLang="bg-BG" sz="2000" b="1" dirty="0">
                <a:solidFill>
                  <a:schemeClr val="tx2"/>
                </a:solidFill>
                <a:ea typeface="+mn-ea"/>
                <a:cs typeface="+mn-cs"/>
              </a:rPr>
            </a:br>
            <a:r>
              <a:rPr lang="tr-TR" altLang="bg-BG" sz="2000" b="1" cap="all" dirty="0">
                <a:solidFill>
                  <a:schemeClr val="tx2"/>
                </a:solidFill>
                <a:ea typeface="+mn-ea"/>
                <a:cs typeface="+mn-cs"/>
              </a:rPr>
              <a:t>Alınan tekliflerin değerlendirilmesine ilişkin </a:t>
            </a:r>
            <a:r>
              <a:rPr lang="tr-TR" altLang="bg-BG" sz="2000" b="1" cap="all" dirty="0" smtClean="0">
                <a:solidFill>
                  <a:schemeClr val="tx2"/>
                </a:solidFill>
                <a:ea typeface="+mn-ea"/>
                <a:cs typeface="+mn-cs"/>
              </a:rPr>
              <a:t>usulsüzlükler (2)</a:t>
            </a:r>
            <a:endParaRPr lang="tr-TR" altLang="bg-BG" sz="2000" b="1" cap="all" dirty="0">
              <a:solidFill>
                <a:schemeClr val="tx2"/>
              </a:solidFill>
              <a:ea typeface="+mn-ea"/>
              <a:cs typeface="+mn-cs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9694" y="1613845"/>
            <a:ext cx="8229600" cy="502435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0" lvl="0" indent="-457200" algn="just" eaLnBrk="0" hangingPunct="0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4"/>
              <a:defRPr/>
            </a:pPr>
            <a:r>
              <a:rPr lang="tr-TR" altLang="bg-BG" sz="1900" kern="0" dirty="0" smtClean="0">
                <a:ln w="0"/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Sözleşme makamınca tanımlanan </a:t>
            </a:r>
            <a:r>
              <a:rPr lang="tr-TR" altLang="bg-BG" sz="1900" kern="0" dirty="0" smtClean="0">
                <a:ln w="0"/>
                <a:solidFill>
                  <a:srgbClr val="FF0000"/>
                </a:solidFill>
                <a:latin typeface="Comic Sans MS" panose="030F0702030302020204" pitchFamily="66" charset="0"/>
              </a:rPr>
              <a:t>değerlendirme kriterlerinin </a:t>
            </a:r>
            <a:r>
              <a:rPr lang="tr-TR" altLang="bg-BG" sz="1900" kern="0" dirty="0" smtClean="0">
                <a:ln w="0"/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ihale değerlendirme komitesinin </a:t>
            </a:r>
            <a:r>
              <a:rPr lang="tr-TR" altLang="bg-BG" sz="1900" kern="0" dirty="0" smtClean="0">
                <a:ln w="0"/>
                <a:solidFill>
                  <a:srgbClr val="FF0000"/>
                </a:solidFill>
                <a:latin typeface="Comic Sans MS" panose="030F0702030302020204" pitchFamily="66" charset="0"/>
              </a:rPr>
              <a:t>hatalı uygulaması </a:t>
            </a:r>
            <a:r>
              <a:rPr lang="tr-TR" altLang="bg-BG" sz="1900" kern="0" dirty="0" smtClean="0">
                <a:ln w="0"/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sonucunda tekliflerin </a:t>
            </a:r>
            <a:r>
              <a:rPr lang="tr-TR" altLang="bg-BG" sz="1900" kern="0" dirty="0" smtClean="0">
                <a:ln w="0"/>
                <a:solidFill>
                  <a:srgbClr val="FF0000"/>
                </a:solidFill>
                <a:latin typeface="Comic Sans MS" panose="030F0702030302020204" pitchFamily="66" charset="0"/>
              </a:rPr>
              <a:t>sıralamasında </a:t>
            </a:r>
            <a:r>
              <a:rPr lang="tr-TR" altLang="bg-BG" sz="1900" kern="0" dirty="0" smtClean="0">
                <a:ln w="0"/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hata oluşması</a:t>
            </a:r>
          </a:p>
          <a:p>
            <a:pPr marL="457200" lvl="0" indent="-457200" algn="just" eaLnBrk="0" hangingPunct="0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4"/>
              <a:defRPr/>
            </a:pPr>
            <a:r>
              <a:rPr lang="tr-TR" altLang="bg-BG" sz="1900" kern="0" dirty="0" smtClean="0">
                <a:ln w="0"/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İhale değerlendirme komitesinin, </a:t>
            </a:r>
            <a:r>
              <a:rPr lang="tr-TR" altLang="bg-BG" sz="1900" i="1" kern="0" dirty="0">
                <a:ln w="0"/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benzer durumda oldukları </a:t>
            </a:r>
            <a:r>
              <a:rPr lang="tr-TR" altLang="bg-BG" sz="1900" i="1" kern="0" dirty="0" smtClean="0">
                <a:ln w="0"/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halde</a:t>
            </a:r>
            <a:r>
              <a:rPr lang="tr-TR" altLang="bg-BG" sz="1900" kern="0" dirty="0" smtClean="0">
                <a:ln w="0"/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, ihaleyi kazanan kurum ile ihaleden elenen </a:t>
            </a:r>
            <a:r>
              <a:rPr lang="tr-TR" altLang="bg-BG" sz="1900" kern="0" dirty="0" smtClean="0">
                <a:ln w="0"/>
                <a:solidFill>
                  <a:srgbClr val="FF0000"/>
                </a:solidFill>
                <a:latin typeface="Comic Sans MS" panose="030F0702030302020204" pitchFamily="66" charset="0"/>
              </a:rPr>
              <a:t>teklif sahiplerini </a:t>
            </a:r>
            <a:r>
              <a:rPr lang="tr-TR" altLang="bg-BG" sz="1900" kern="0" dirty="0" smtClean="0">
                <a:ln w="0"/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ihale şartlarını karşılama konusunda </a:t>
            </a:r>
            <a:r>
              <a:rPr lang="tr-TR" altLang="bg-BG" sz="1900" kern="0" dirty="0" smtClean="0">
                <a:ln w="0"/>
                <a:solidFill>
                  <a:srgbClr val="FF0000"/>
                </a:solidFill>
                <a:latin typeface="Comic Sans MS" panose="030F0702030302020204" pitchFamily="66" charset="0"/>
              </a:rPr>
              <a:t>farklı bir şekilde değerlendirmeye tabi tutması</a:t>
            </a:r>
          </a:p>
          <a:p>
            <a:pPr marL="0" lvl="0" indent="0" algn="just" eaLnBrk="0" hangingPunct="0">
              <a:spcBef>
                <a:spcPts val="1200"/>
              </a:spcBef>
              <a:spcAft>
                <a:spcPts val="1200"/>
              </a:spcAft>
              <a:buNone/>
              <a:defRPr/>
            </a:pPr>
            <a:endParaRPr lang="tr-TR" altLang="bg-BG" sz="1900" kern="0" dirty="0" smtClean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marL="0" lvl="0" indent="0" algn="just" eaLnBrk="0" hangingPunct="0">
              <a:spcBef>
                <a:spcPts val="1200"/>
              </a:spcBef>
              <a:spcAft>
                <a:spcPts val="1200"/>
              </a:spcAft>
              <a:buNone/>
              <a:defRPr/>
            </a:pPr>
            <a:endParaRPr lang="tr-TR" altLang="bg-BG" sz="1900" kern="0" dirty="0" smtClean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marL="457200" lvl="0" indent="-457200" algn="just" eaLnBrk="0" hangingPunct="0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6"/>
              <a:defRPr/>
            </a:pPr>
            <a:endParaRPr lang="tr-TR" altLang="bg-BG" sz="1900" kern="0" dirty="0" smtClean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marL="0" lvl="0" indent="0" algn="just" eaLnBrk="0" hangingPunct="0">
              <a:spcBef>
                <a:spcPts val="1200"/>
              </a:spcBef>
              <a:spcAft>
                <a:spcPts val="1200"/>
              </a:spcAft>
              <a:buNone/>
              <a:defRPr/>
            </a:pPr>
            <a:endParaRPr lang="tr-TR" altLang="bg-BG" sz="1900" kern="0" dirty="0" smtClean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marL="457200" lvl="0" indent="-457200" algn="just" eaLnBrk="0" hangingPunct="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  <a:defRPr/>
            </a:pPr>
            <a:endParaRPr lang="tr-TR" altLang="bg-BG" sz="1900" kern="0" dirty="0" smtClean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marL="457200" lvl="0" indent="-457200" algn="just" eaLnBrk="0" hangingPunct="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  <a:defRPr/>
            </a:pPr>
            <a:endParaRPr lang="tr-TR" altLang="bg-BG" sz="1900" kern="0" dirty="0" smtClean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marL="0" lvl="0" indent="0" algn="just" eaLnBrk="0" hangingPunct="0">
              <a:spcBef>
                <a:spcPts val="1200"/>
              </a:spcBef>
              <a:spcAft>
                <a:spcPts val="1200"/>
              </a:spcAft>
              <a:buNone/>
              <a:defRPr/>
            </a:pPr>
            <a:endParaRPr lang="tr-TR" altLang="bg-BG" sz="1900" kern="0" dirty="0" smtClean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marL="457200" lvl="0" indent="-457200" algn="just" eaLnBrk="0" hangingPunct="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  <a:defRPr/>
            </a:pPr>
            <a:endParaRPr lang="tr-TR" altLang="bg-BG" sz="1900" kern="0" dirty="0" smtClean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marL="0" lvl="0" indent="0" algn="just" eaLnBrk="0" hangingPunct="0">
              <a:spcBef>
                <a:spcPts val="1200"/>
              </a:spcBef>
              <a:spcAft>
                <a:spcPts val="1200"/>
              </a:spcAft>
              <a:buNone/>
              <a:defRPr/>
            </a:pPr>
            <a:endParaRPr lang="tr-TR" altLang="bg-BG" sz="1800" b="1" kern="0" dirty="0">
              <a:solidFill>
                <a:srgbClr val="002060"/>
              </a:solidFill>
            </a:endParaRPr>
          </a:p>
          <a:p>
            <a:pPr marL="0" lvl="0" indent="0" algn="just" eaLnBrk="0" hangingPunct="0">
              <a:spcBef>
                <a:spcPts val="1200"/>
              </a:spcBef>
              <a:spcAft>
                <a:spcPts val="1200"/>
              </a:spcAft>
              <a:buNone/>
              <a:defRPr/>
            </a:pPr>
            <a:endParaRPr lang="tr-TR" altLang="bg-BG" sz="1800" b="1" kern="0" dirty="0" smtClean="0">
              <a:solidFill>
                <a:srgbClr val="002060"/>
              </a:solidFill>
            </a:endParaRPr>
          </a:p>
          <a:p>
            <a:pPr marL="0" lvl="0" indent="0" algn="just" eaLnBrk="0" hangingPunct="0">
              <a:spcBef>
                <a:spcPts val="1200"/>
              </a:spcBef>
              <a:spcAft>
                <a:spcPts val="1200"/>
              </a:spcAft>
              <a:buNone/>
              <a:defRPr/>
            </a:pPr>
            <a:endParaRPr lang="en-GB" altLang="bg-BG" sz="1800" b="1" kern="0" dirty="0" smtClean="0">
              <a:solidFill>
                <a:srgbClr val="002060"/>
              </a:solidFill>
            </a:endParaRPr>
          </a:p>
        </p:txBody>
      </p:sp>
      <p:pic>
        <p:nvPicPr>
          <p:cNvPr id="8" name="Picture 2" descr="C:\Users\TenevJ\Pictures\Fotolia_40171830_S-3cr-4AugenPrinzip-bearb-860x84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130" y="5705273"/>
            <a:ext cx="1202476" cy="87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66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6265583"/>
            <a:ext cx="9152554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0"/>
            <a:ext cx="853244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4422"/>
            <a:ext cx="906447" cy="60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52328" cy="9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110920"/>
            <a:ext cx="8229600" cy="509768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2400" b="1" dirty="0" smtClean="0">
                <a:solidFill>
                  <a:schemeClr val="tx2"/>
                </a:solidFill>
                <a:ea typeface="+mn-ea"/>
                <a:cs typeface="+mn-cs"/>
              </a:rPr>
              <a:t/>
            </a:r>
            <a:br>
              <a:rPr lang="ru-RU" sz="2400" b="1" dirty="0" smtClean="0">
                <a:solidFill>
                  <a:schemeClr val="tx2"/>
                </a:solidFill>
                <a:ea typeface="+mn-ea"/>
                <a:cs typeface="+mn-cs"/>
              </a:rPr>
            </a:br>
            <a:r>
              <a:rPr lang="ru-RU" sz="2400" b="1" dirty="0">
                <a:solidFill>
                  <a:schemeClr val="tx2"/>
                </a:solidFill>
                <a:ea typeface="+mn-ea"/>
                <a:cs typeface="+mn-cs"/>
              </a:rPr>
              <a:t/>
            </a:r>
            <a:br>
              <a:rPr lang="ru-RU" sz="2400" b="1" dirty="0">
                <a:solidFill>
                  <a:schemeClr val="tx2"/>
                </a:solidFill>
                <a:ea typeface="+mn-ea"/>
                <a:cs typeface="+mn-cs"/>
              </a:rPr>
            </a:br>
            <a:r>
              <a:rPr lang="ru-RU" sz="2400" b="1" dirty="0" smtClean="0">
                <a:solidFill>
                  <a:schemeClr val="tx2"/>
                </a:solidFill>
                <a:ea typeface="+mn-ea"/>
                <a:cs typeface="+mn-cs"/>
              </a:rPr>
              <a:t/>
            </a:r>
            <a:br>
              <a:rPr lang="ru-RU" sz="2400" b="1" dirty="0" smtClean="0">
                <a:solidFill>
                  <a:schemeClr val="tx2"/>
                </a:solidFill>
                <a:ea typeface="+mn-ea"/>
                <a:cs typeface="+mn-cs"/>
              </a:rPr>
            </a:br>
            <a:r>
              <a:rPr lang="tr-TR" sz="2400" b="1" dirty="0" smtClean="0">
                <a:solidFill>
                  <a:schemeClr val="tx2"/>
                </a:solidFill>
                <a:ea typeface="+mn-ea"/>
                <a:cs typeface="+mn-cs"/>
              </a:rPr>
              <a:t/>
            </a:r>
            <a:br>
              <a:rPr lang="tr-TR" sz="2400" b="1" dirty="0" smtClean="0">
                <a:solidFill>
                  <a:schemeClr val="tx2"/>
                </a:solidFill>
                <a:ea typeface="+mn-ea"/>
                <a:cs typeface="+mn-cs"/>
              </a:rPr>
            </a:br>
            <a:r>
              <a:rPr lang="tr-TR" altLang="bg-BG" sz="2000" b="1" dirty="0">
                <a:solidFill>
                  <a:schemeClr val="tx2"/>
                </a:solidFill>
                <a:ea typeface="+mn-ea"/>
                <a:cs typeface="+mn-cs"/>
              </a:rPr>
              <a:t/>
            </a:r>
            <a:br>
              <a:rPr lang="tr-TR" altLang="bg-BG" sz="2000" b="1" dirty="0">
                <a:solidFill>
                  <a:schemeClr val="tx2"/>
                </a:solidFill>
                <a:ea typeface="+mn-ea"/>
                <a:cs typeface="+mn-cs"/>
              </a:rPr>
            </a:br>
            <a:r>
              <a:rPr lang="tr-TR" altLang="bg-BG" sz="2000" b="1" cap="all" dirty="0">
                <a:solidFill>
                  <a:schemeClr val="tx2"/>
                </a:solidFill>
                <a:ea typeface="+mn-ea"/>
                <a:cs typeface="+mn-cs"/>
              </a:rPr>
              <a:t>Sözleşmelerin uygulanması sürecinde ortaya çıkan usulsüzlükler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251520" y="1593994"/>
            <a:ext cx="8435280" cy="502435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0" lvl="0" indent="-457200" algn="just" eaLnBrk="0" hangingPunct="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tr-TR" altLang="bg-BG" sz="1900" kern="0" dirty="0" smtClean="0">
                <a:ln w="0"/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İhale duyurusunda veya </a:t>
            </a:r>
            <a:r>
              <a:rPr lang="tr-TR" altLang="bg-BG" sz="1900" kern="0" dirty="0" err="1" smtClean="0">
                <a:ln w="0"/>
                <a:solidFill>
                  <a:srgbClr val="FF0000"/>
                </a:solidFill>
                <a:latin typeface="Comic Sans MS" panose="030F0702030302020204" pitchFamily="66" charset="0"/>
              </a:rPr>
              <a:t>spesifikasyonlarda</a:t>
            </a:r>
            <a:r>
              <a:rPr lang="tr-TR" altLang="bg-BG" sz="1900" kern="0" dirty="0" smtClean="0">
                <a:ln w="0"/>
                <a:solidFill>
                  <a:srgbClr val="FF0000"/>
                </a:solidFill>
                <a:latin typeface="Comic Sans MS" panose="030F0702030302020204" pitchFamily="66" charset="0"/>
              </a:rPr>
              <a:t> tanımlanan sözleşmeye ilişkin unsurların</a:t>
            </a:r>
            <a:r>
              <a:rPr lang="tr-TR" altLang="bg-BG" sz="1900" kern="0" dirty="0" smtClean="0">
                <a:ln w="0"/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, proje uygulama sürecinde </a:t>
            </a:r>
            <a:r>
              <a:rPr lang="tr-TR" altLang="bg-BG" sz="1900" kern="0" dirty="0" err="1" smtClean="0">
                <a:ln w="0"/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kaydadeğer</a:t>
            </a:r>
            <a:r>
              <a:rPr lang="tr-TR" altLang="bg-BG" sz="1900" kern="0" dirty="0" smtClean="0">
                <a:ln w="0"/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bir şekilde değiştirilmesi veya sözleşmenin </a:t>
            </a:r>
            <a:r>
              <a:rPr lang="tr-TR" altLang="bg-BG" sz="1900" kern="0" dirty="0" smtClean="0">
                <a:ln w="0"/>
                <a:solidFill>
                  <a:srgbClr val="FF0000"/>
                </a:solidFill>
                <a:latin typeface="Comic Sans MS" panose="030F0702030302020204" pitchFamily="66" charset="0"/>
              </a:rPr>
              <a:t>kapsamının sınırlandırılması</a:t>
            </a:r>
          </a:p>
          <a:p>
            <a:pPr marL="457200" lvl="0" indent="-457200" algn="just" eaLnBrk="0" hangingPunct="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  <a:defRPr/>
            </a:pPr>
            <a:endParaRPr lang="tr-TR" altLang="bg-BG" sz="1900" kern="0" dirty="0" smtClean="0">
              <a:ln w="0"/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457200" lvl="0" indent="-457200" algn="just" eaLnBrk="0" hangingPunct="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tr-TR" altLang="bg-BG" sz="1900" kern="0" dirty="0" smtClean="0">
                <a:ln w="0"/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Sözleşmenin uygulanmasında fiyat değişikliğine gidilmesi</a:t>
            </a:r>
          </a:p>
          <a:p>
            <a:pPr marL="457200" lvl="0" indent="-457200" algn="just" eaLnBrk="0" hangingPunct="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  <a:defRPr/>
            </a:pPr>
            <a:endParaRPr lang="tr-TR" altLang="bg-BG" sz="1900" kern="0" dirty="0" smtClean="0">
              <a:ln w="0"/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457200" lvl="0" indent="-457200" algn="just" eaLnBrk="0" hangingPunct="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tr-TR" altLang="bg-BG" sz="1900" kern="0" dirty="0" smtClean="0">
                <a:ln w="0"/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Uygulamaya ilişkin son tarihlerin değiştirilmesi</a:t>
            </a:r>
          </a:p>
          <a:p>
            <a:pPr marL="457200" lvl="0" indent="-457200" algn="just" eaLnBrk="0" hangingPunct="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  <a:defRPr/>
            </a:pPr>
            <a:endParaRPr lang="tr-TR" altLang="bg-BG" sz="1900" kern="0" dirty="0" smtClean="0">
              <a:ln w="0"/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457200" lvl="0" indent="-457200" algn="just" eaLnBrk="0" hangingPunct="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tr-TR" altLang="bg-BG" sz="1900" kern="0" dirty="0" smtClean="0">
                <a:ln w="0"/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Kapsam ve miktarların değiştirilmesi</a:t>
            </a:r>
          </a:p>
          <a:p>
            <a:pPr marL="0" lvl="0" indent="0" algn="just" eaLnBrk="0" hangingPunct="0">
              <a:spcBef>
                <a:spcPts val="1200"/>
              </a:spcBef>
              <a:spcAft>
                <a:spcPts val="1200"/>
              </a:spcAft>
              <a:buNone/>
              <a:defRPr/>
            </a:pPr>
            <a:endParaRPr lang="tr-TR" altLang="bg-BG" sz="1900" kern="0" dirty="0" smtClean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marL="0" lvl="0" indent="0" algn="just" eaLnBrk="0" hangingPunct="0">
              <a:spcBef>
                <a:spcPts val="1200"/>
              </a:spcBef>
              <a:spcAft>
                <a:spcPts val="1200"/>
              </a:spcAft>
              <a:buNone/>
              <a:defRPr/>
            </a:pPr>
            <a:endParaRPr lang="tr-TR" altLang="bg-BG" sz="1900" kern="0" dirty="0" smtClean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marL="457200" lvl="0" indent="-457200" algn="just" eaLnBrk="0" hangingPunct="0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6"/>
              <a:defRPr/>
            </a:pPr>
            <a:endParaRPr lang="tr-TR" altLang="bg-BG" sz="1900" kern="0" dirty="0" smtClean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marL="0" lvl="0" indent="0" algn="just" eaLnBrk="0" hangingPunct="0">
              <a:spcBef>
                <a:spcPts val="1200"/>
              </a:spcBef>
              <a:spcAft>
                <a:spcPts val="1200"/>
              </a:spcAft>
              <a:buNone/>
              <a:defRPr/>
            </a:pPr>
            <a:endParaRPr lang="tr-TR" altLang="bg-BG" sz="1900" kern="0" dirty="0" smtClean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marL="457200" lvl="0" indent="-457200" algn="just" eaLnBrk="0" hangingPunct="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  <a:defRPr/>
            </a:pPr>
            <a:endParaRPr lang="tr-TR" altLang="bg-BG" sz="1900" kern="0" dirty="0" smtClean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marL="457200" lvl="0" indent="-457200" algn="just" eaLnBrk="0" hangingPunct="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  <a:defRPr/>
            </a:pPr>
            <a:endParaRPr lang="tr-TR" altLang="bg-BG" sz="1900" kern="0" dirty="0" smtClean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marL="0" lvl="0" indent="0" algn="just" eaLnBrk="0" hangingPunct="0">
              <a:spcBef>
                <a:spcPts val="1200"/>
              </a:spcBef>
              <a:spcAft>
                <a:spcPts val="1200"/>
              </a:spcAft>
              <a:buNone/>
              <a:defRPr/>
            </a:pPr>
            <a:endParaRPr lang="tr-TR" altLang="bg-BG" sz="1900" kern="0" dirty="0" smtClean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marL="457200" lvl="0" indent="-457200" algn="just" eaLnBrk="0" hangingPunct="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  <a:defRPr/>
            </a:pPr>
            <a:endParaRPr lang="tr-TR" altLang="bg-BG" sz="1900" kern="0" dirty="0" smtClean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marL="0" lvl="0" indent="0" algn="just" eaLnBrk="0" hangingPunct="0">
              <a:spcBef>
                <a:spcPts val="1200"/>
              </a:spcBef>
              <a:spcAft>
                <a:spcPts val="1200"/>
              </a:spcAft>
              <a:buNone/>
              <a:defRPr/>
            </a:pPr>
            <a:endParaRPr lang="tr-TR" altLang="bg-BG" sz="1800" b="1" kern="0" dirty="0">
              <a:solidFill>
                <a:srgbClr val="002060"/>
              </a:solidFill>
            </a:endParaRPr>
          </a:p>
          <a:p>
            <a:pPr marL="0" lvl="0" indent="0" algn="just" eaLnBrk="0" hangingPunct="0">
              <a:spcBef>
                <a:spcPts val="1200"/>
              </a:spcBef>
              <a:spcAft>
                <a:spcPts val="1200"/>
              </a:spcAft>
              <a:buNone/>
              <a:defRPr/>
            </a:pPr>
            <a:endParaRPr lang="tr-TR" altLang="bg-BG" sz="1800" b="1" kern="0" dirty="0" smtClean="0">
              <a:solidFill>
                <a:srgbClr val="002060"/>
              </a:solidFill>
            </a:endParaRPr>
          </a:p>
          <a:p>
            <a:pPr marL="0" lvl="0" indent="0" algn="just" eaLnBrk="0" hangingPunct="0">
              <a:spcBef>
                <a:spcPts val="1200"/>
              </a:spcBef>
              <a:spcAft>
                <a:spcPts val="1200"/>
              </a:spcAft>
              <a:buNone/>
              <a:defRPr/>
            </a:pPr>
            <a:endParaRPr lang="en-GB" altLang="bg-BG" sz="1800" b="1" kern="0" dirty="0" smtClean="0">
              <a:solidFill>
                <a:srgbClr val="002060"/>
              </a:solidFill>
            </a:endParaRPr>
          </a:p>
        </p:txBody>
      </p:sp>
      <p:pic>
        <p:nvPicPr>
          <p:cNvPr id="8" name="Picture 2" descr="C:\Users\TenevJ\Pictures\Fotolia_40171830_S-3cr-4AugenPrinzip-bearb-860x84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644" y="5747693"/>
            <a:ext cx="1202476" cy="87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62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6265583"/>
            <a:ext cx="9152554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0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4422"/>
            <a:ext cx="906447" cy="60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52328" cy="9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110920"/>
            <a:ext cx="8229600" cy="50976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chemeClr val="tx2"/>
                </a:solidFill>
                <a:ea typeface="+mn-ea"/>
                <a:cs typeface="+mn-cs"/>
              </a:rPr>
              <a:t/>
            </a:r>
            <a:br>
              <a:rPr lang="ru-RU" sz="2400" b="1" dirty="0" smtClean="0">
                <a:solidFill>
                  <a:schemeClr val="tx2"/>
                </a:solidFill>
                <a:ea typeface="+mn-ea"/>
                <a:cs typeface="+mn-cs"/>
              </a:rPr>
            </a:br>
            <a:r>
              <a:rPr lang="ru-RU" sz="2400" b="1" dirty="0">
                <a:solidFill>
                  <a:schemeClr val="tx2"/>
                </a:solidFill>
                <a:ea typeface="+mn-ea"/>
                <a:cs typeface="+mn-cs"/>
              </a:rPr>
              <a:t/>
            </a:r>
            <a:br>
              <a:rPr lang="ru-RU" sz="2400" b="1" dirty="0">
                <a:solidFill>
                  <a:schemeClr val="tx2"/>
                </a:solidFill>
                <a:ea typeface="+mn-ea"/>
                <a:cs typeface="+mn-cs"/>
              </a:rPr>
            </a:br>
            <a:r>
              <a:rPr lang="ru-RU" sz="2400" b="1" dirty="0" smtClean="0">
                <a:solidFill>
                  <a:schemeClr val="tx2"/>
                </a:solidFill>
                <a:ea typeface="+mn-ea"/>
                <a:cs typeface="+mn-cs"/>
              </a:rPr>
              <a:t/>
            </a:r>
            <a:br>
              <a:rPr lang="ru-RU" sz="2400" b="1" dirty="0" smtClean="0">
                <a:solidFill>
                  <a:schemeClr val="tx2"/>
                </a:solidFill>
                <a:ea typeface="+mn-ea"/>
                <a:cs typeface="+mn-cs"/>
              </a:rPr>
            </a:br>
            <a:r>
              <a:rPr lang="tr-TR" sz="2400" b="1" dirty="0" smtClean="0">
                <a:solidFill>
                  <a:schemeClr val="tx2"/>
                </a:solidFill>
                <a:ea typeface="+mn-ea"/>
                <a:cs typeface="+mn-cs"/>
              </a:rPr>
              <a:t/>
            </a:r>
            <a:br>
              <a:rPr lang="tr-TR" sz="2400" b="1" dirty="0" smtClean="0">
                <a:solidFill>
                  <a:schemeClr val="tx2"/>
                </a:solidFill>
                <a:ea typeface="+mn-ea"/>
                <a:cs typeface="+mn-cs"/>
              </a:rPr>
            </a:br>
            <a:r>
              <a:rPr lang="tr-TR" sz="2000" b="1" dirty="0">
                <a:solidFill>
                  <a:schemeClr val="tx2"/>
                </a:solidFill>
                <a:ea typeface="+mn-ea"/>
                <a:cs typeface="+mn-cs"/>
              </a:rPr>
              <a:t/>
            </a:r>
            <a:br>
              <a:rPr lang="tr-TR" sz="2000" b="1" dirty="0">
                <a:solidFill>
                  <a:schemeClr val="tx2"/>
                </a:solidFill>
                <a:ea typeface="+mn-ea"/>
                <a:cs typeface="+mn-cs"/>
              </a:rPr>
            </a:br>
            <a:r>
              <a:rPr lang="tr-TR" altLang="bg-BG" sz="2000" b="1" cap="all" dirty="0" smtClean="0">
                <a:solidFill>
                  <a:schemeClr val="tx2"/>
                </a:solidFill>
                <a:ea typeface="+mn-ea"/>
                <a:cs typeface="+mn-cs"/>
              </a:rPr>
              <a:t>Sözleşmelerin </a:t>
            </a:r>
            <a:r>
              <a:rPr lang="tr-TR" altLang="bg-BG" sz="2000" b="1" cap="all" dirty="0">
                <a:solidFill>
                  <a:schemeClr val="tx2"/>
                </a:solidFill>
                <a:ea typeface="+mn-ea"/>
                <a:cs typeface="+mn-cs"/>
              </a:rPr>
              <a:t>uygulanması sürecinde ortaya çıkan </a:t>
            </a:r>
            <a:r>
              <a:rPr lang="tr-TR" altLang="bg-BG" sz="2000" b="1" cap="all" dirty="0" smtClean="0">
                <a:solidFill>
                  <a:schemeClr val="tx2"/>
                </a:solidFill>
                <a:ea typeface="+mn-ea"/>
                <a:cs typeface="+mn-cs"/>
              </a:rPr>
              <a:t>usulsüzlükler(2)</a:t>
            </a:r>
            <a:endParaRPr lang="tr-TR" altLang="bg-BG" sz="2000" b="1" cap="all" dirty="0">
              <a:solidFill>
                <a:schemeClr val="tx2"/>
              </a:solidFill>
              <a:ea typeface="+mn-ea"/>
              <a:cs typeface="+mn-cs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251520" y="1593994"/>
            <a:ext cx="8229600" cy="502435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0" lvl="0" indent="-457200" algn="just" eaLnBrk="0" hangingPunct="0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5"/>
              <a:defRPr/>
            </a:pPr>
            <a:r>
              <a:rPr lang="tr-TR" altLang="bg-BG" sz="1900" kern="0" dirty="0" smtClean="0">
                <a:ln w="0"/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Proje </a:t>
            </a:r>
            <a:r>
              <a:rPr lang="tr-TR" altLang="bg-BG" sz="1900" kern="0" dirty="0">
                <a:ln w="0"/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ekibinin değiştirilmesi, değiştirilen anahtar uzmanların proje ekibinin kompozisyonunu değiştirmesi veya </a:t>
            </a:r>
            <a:r>
              <a:rPr lang="tr-TR" altLang="bg-BG" sz="1900" kern="0" dirty="0">
                <a:ln w="0"/>
                <a:solidFill>
                  <a:srgbClr val="FF0000"/>
                </a:solidFill>
                <a:latin typeface="Comic Sans MS" panose="030F0702030302020204" pitchFamily="66" charset="0"/>
              </a:rPr>
              <a:t>yeni anahtar uzmanların seçim kriterlerini </a:t>
            </a:r>
            <a:r>
              <a:rPr lang="tr-TR" altLang="bg-BG" sz="1900" kern="0" dirty="0" smtClean="0">
                <a:ln w="0"/>
                <a:solidFill>
                  <a:srgbClr val="FF0000"/>
                </a:solidFill>
                <a:latin typeface="Comic Sans MS" panose="030F0702030302020204" pitchFamily="66" charset="0"/>
              </a:rPr>
              <a:t>karşılamaması</a:t>
            </a:r>
          </a:p>
          <a:p>
            <a:pPr marL="457200" lvl="0" indent="-457200" algn="just" eaLnBrk="0" hangingPunct="0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5"/>
              <a:defRPr/>
            </a:pPr>
            <a:r>
              <a:rPr lang="tr-TR" altLang="bg-BG" sz="1900" kern="0" dirty="0" smtClean="0">
                <a:ln w="0"/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Gerekçelendirilmeyen bir şekilde ilave inşaat işleri/hizmetler/tedarik işleri yaptırılması</a:t>
            </a:r>
          </a:p>
          <a:p>
            <a:pPr marL="457200" lvl="0" indent="-457200" algn="just" eaLnBrk="0" hangingPunct="0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5"/>
              <a:defRPr/>
            </a:pPr>
            <a:endParaRPr lang="tr-TR" altLang="bg-BG" sz="1900" kern="0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marL="457200" lvl="0" indent="-457200" algn="just" eaLnBrk="0" hangingPunct="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  <a:defRPr/>
            </a:pPr>
            <a:endParaRPr lang="tr-TR" altLang="bg-BG" sz="1900" kern="0" dirty="0" smtClean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marL="0" lvl="0" indent="0" algn="just" eaLnBrk="0" hangingPunct="0">
              <a:spcBef>
                <a:spcPts val="1200"/>
              </a:spcBef>
              <a:spcAft>
                <a:spcPts val="1200"/>
              </a:spcAft>
              <a:buNone/>
              <a:defRPr/>
            </a:pPr>
            <a:endParaRPr lang="tr-TR" altLang="bg-BG" sz="1900" kern="0" dirty="0" smtClean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marL="457200" lvl="0" indent="-457200" algn="just" eaLnBrk="0" hangingPunct="0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6"/>
              <a:defRPr/>
            </a:pPr>
            <a:endParaRPr lang="tr-TR" altLang="bg-BG" sz="1900" kern="0" dirty="0" smtClean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marL="0" lvl="0" indent="0" algn="just" eaLnBrk="0" hangingPunct="0">
              <a:spcBef>
                <a:spcPts val="1200"/>
              </a:spcBef>
              <a:spcAft>
                <a:spcPts val="1200"/>
              </a:spcAft>
              <a:buNone/>
              <a:defRPr/>
            </a:pPr>
            <a:endParaRPr lang="tr-TR" altLang="bg-BG" sz="1900" kern="0" dirty="0" smtClean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marL="457200" lvl="0" indent="-457200" algn="just" eaLnBrk="0" hangingPunct="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  <a:defRPr/>
            </a:pPr>
            <a:endParaRPr lang="tr-TR" altLang="bg-BG" sz="1900" kern="0" dirty="0" smtClean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marL="457200" lvl="0" indent="-457200" algn="just" eaLnBrk="0" hangingPunct="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  <a:defRPr/>
            </a:pPr>
            <a:endParaRPr lang="tr-TR" altLang="bg-BG" sz="1900" kern="0" dirty="0" smtClean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marL="0" lvl="0" indent="0" algn="just" eaLnBrk="0" hangingPunct="0">
              <a:spcBef>
                <a:spcPts val="1200"/>
              </a:spcBef>
              <a:spcAft>
                <a:spcPts val="1200"/>
              </a:spcAft>
              <a:buNone/>
              <a:defRPr/>
            </a:pPr>
            <a:endParaRPr lang="tr-TR" altLang="bg-BG" sz="1900" kern="0" dirty="0" smtClean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marL="457200" lvl="0" indent="-457200" algn="just" eaLnBrk="0" hangingPunct="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  <a:defRPr/>
            </a:pPr>
            <a:endParaRPr lang="tr-TR" altLang="bg-BG" sz="1900" kern="0" dirty="0" smtClean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marL="0" lvl="0" indent="0" algn="just" eaLnBrk="0" hangingPunct="0">
              <a:spcBef>
                <a:spcPts val="1200"/>
              </a:spcBef>
              <a:spcAft>
                <a:spcPts val="1200"/>
              </a:spcAft>
              <a:buNone/>
              <a:defRPr/>
            </a:pPr>
            <a:endParaRPr lang="tr-TR" altLang="bg-BG" sz="1800" b="1" kern="0" dirty="0">
              <a:solidFill>
                <a:srgbClr val="002060"/>
              </a:solidFill>
            </a:endParaRPr>
          </a:p>
          <a:p>
            <a:pPr marL="0" lvl="0" indent="0" algn="just" eaLnBrk="0" hangingPunct="0">
              <a:spcBef>
                <a:spcPts val="1200"/>
              </a:spcBef>
              <a:spcAft>
                <a:spcPts val="1200"/>
              </a:spcAft>
              <a:buNone/>
              <a:defRPr/>
            </a:pPr>
            <a:endParaRPr lang="tr-TR" altLang="bg-BG" sz="1800" b="1" kern="0" dirty="0" smtClean="0">
              <a:solidFill>
                <a:srgbClr val="002060"/>
              </a:solidFill>
            </a:endParaRPr>
          </a:p>
          <a:p>
            <a:pPr marL="0" lvl="0" indent="0" algn="just" eaLnBrk="0" hangingPunct="0">
              <a:spcBef>
                <a:spcPts val="1200"/>
              </a:spcBef>
              <a:spcAft>
                <a:spcPts val="1200"/>
              </a:spcAft>
              <a:buNone/>
              <a:defRPr/>
            </a:pPr>
            <a:endParaRPr lang="en-GB" altLang="bg-BG" sz="1800" b="1" kern="0" dirty="0" smtClean="0">
              <a:solidFill>
                <a:srgbClr val="002060"/>
              </a:solidFill>
            </a:endParaRPr>
          </a:p>
        </p:txBody>
      </p:sp>
      <p:pic>
        <p:nvPicPr>
          <p:cNvPr id="8" name="Picture 2" descr="C:\Users\TenevJ\Pictures\Fotolia_40171830_S-3cr-4AugenPrinzip-bearb-860x84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644" y="5747693"/>
            <a:ext cx="1202476" cy="87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48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6265583"/>
            <a:ext cx="9152554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0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4422"/>
            <a:ext cx="906447" cy="60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52328" cy="9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2400" b="1" dirty="0" smtClean="0">
                <a:solidFill>
                  <a:schemeClr val="tx2"/>
                </a:solidFill>
                <a:ea typeface="+mn-ea"/>
                <a:cs typeface="+mn-cs"/>
              </a:rPr>
              <a:t/>
            </a:r>
            <a:br>
              <a:rPr lang="ru-RU" sz="2400" b="1" dirty="0" smtClean="0">
                <a:solidFill>
                  <a:schemeClr val="tx2"/>
                </a:solidFill>
                <a:ea typeface="+mn-ea"/>
                <a:cs typeface="+mn-cs"/>
              </a:rPr>
            </a:br>
            <a:r>
              <a:rPr lang="ru-RU" sz="2400" b="1" dirty="0">
                <a:solidFill>
                  <a:schemeClr val="tx2"/>
                </a:solidFill>
                <a:ea typeface="+mn-ea"/>
                <a:cs typeface="+mn-cs"/>
              </a:rPr>
              <a:t/>
            </a:r>
            <a:br>
              <a:rPr lang="ru-RU" sz="2400" b="1" dirty="0">
                <a:solidFill>
                  <a:schemeClr val="tx2"/>
                </a:solidFill>
                <a:ea typeface="+mn-ea"/>
                <a:cs typeface="+mn-cs"/>
              </a:rPr>
            </a:br>
            <a:r>
              <a:rPr lang="ru-RU" sz="2400" b="1" dirty="0" smtClean="0">
                <a:solidFill>
                  <a:schemeClr val="tx2"/>
                </a:solidFill>
                <a:ea typeface="+mn-ea"/>
                <a:cs typeface="+mn-cs"/>
              </a:rPr>
              <a:t/>
            </a:r>
            <a:br>
              <a:rPr lang="ru-RU" sz="2400" b="1" dirty="0" smtClean="0">
                <a:solidFill>
                  <a:schemeClr val="tx2"/>
                </a:solidFill>
                <a:ea typeface="+mn-ea"/>
                <a:cs typeface="+mn-cs"/>
              </a:rPr>
            </a:br>
            <a:r>
              <a:rPr lang="tr-TR" sz="2000" b="1" dirty="0" smtClean="0">
                <a:solidFill>
                  <a:schemeClr val="tx2"/>
                </a:solidFill>
                <a:ea typeface="+mn-ea"/>
                <a:cs typeface="+mn-cs"/>
              </a:rPr>
              <a:t>SATIN ALMA SÜREÇLERİ ve YOLSUZLUK RİSKİ</a:t>
            </a:r>
            <a:r>
              <a:rPr lang="ru-RU" sz="2000" b="1" dirty="0">
                <a:solidFill>
                  <a:schemeClr val="tx2"/>
                </a:solidFill>
                <a:ea typeface="+mn-ea"/>
                <a:cs typeface="+mn-cs"/>
              </a:rPr>
              <a:t/>
            </a:r>
            <a:br>
              <a:rPr lang="ru-RU" sz="2000" b="1" dirty="0">
                <a:solidFill>
                  <a:schemeClr val="tx2"/>
                </a:solidFill>
                <a:ea typeface="+mn-ea"/>
                <a:cs typeface="+mn-cs"/>
              </a:rPr>
            </a:br>
            <a:endParaRPr lang="bg-BG" sz="2000" dirty="0">
              <a:solidFill>
                <a:schemeClr val="tx2"/>
              </a:solidFill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91142"/>
          </a:xfrm>
        </p:spPr>
        <p:txBody>
          <a:bodyPr>
            <a:normAutofit/>
          </a:bodyPr>
          <a:lstStyle/>
          <a:p>
            <a:pPr marL="285750" lvl="0" indent="-285750" algn="just" eaLnBrk="0" hangingPunct="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tr-TR" altLang="bg-BG" sz="1800" kern="0" dirty="0" smtClean="0">
                <a:solidFill>
                  <a:srgbClr val="002060"/>
                </a:solidFill>
              </a:rPr>
              <a:t>Çıkar </a:t>
            </a:r>
            <a:r>
              <a:rPr lang="tr-TR" altLang="bg-BG" sz="1800" kern="0" dirty="0">
                <a:solidFill>
                  <a:srgbClr val="002060"/>
                </a:solidFill>
              </a:rPr>
              <a:t>çatışması; </a:t>
            </a:r>
            <a:r>
              <a:rPr lang="tr-TR" altLang="bg-BG" sz="1800" kern="0" dirty="0">
                <a:solidFill>
                  <a:srgbClr val="FF0000"/>
                </a:solidFill>
              </a:rPr>
              <a:t>Sözleşme Makamının tarafsız ve objektif hareket etme </a:t>
            </a:r>
            <a:r>
              <a:rPr lang="tr-TR" altLang="bg-BG" sz="1800" kern="0" dirty="0" smtClean="0">
                <a:solidFill>
                  <a:srgbClr val="FF0000"/>
                </a:solidFill>
              </a:rPr>
              <a:t>işlevine ilişkindir. (şeffaflık, eşitlik, hakkaniyet)</a:t>
            </a:r>
          </a:p>
          <a:p>
            <a:pPr marL="285750" lvl="0" indent="-285750" algn="just" eaLnBrk="0" hangingPunct="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tr-TR" altLang="bg-BG" sz="1800" kern="0" dirty="0" smtClean="0">
                <a:solidFill>
                  <a:srgbClr val="002060"/>
                </a:solidFill>
              </a:rPr>
              <a:t> Sözleşme Makamı  adaylara, isteklilere, </a:t>
            </a:r>
            <a:r>
              <a:rPr lang="tr-TR" altLang="bg-BG" sz="1800" kern="0" dirty="0" smtClean="0">
                <a:solidFill>
                  <a:srgbClr val="FF0000"/>
                </a:solidFill>
              </a:rPr>
              <a:t>başvuru sahiplerine, </a:t>
            </a:r>
            <a:r>
              <a:rPr lang="tr-TR" altLang="bg-BG" sz="1800" kern="0" dirty="0">
                <a:solidFill>
                  <a:srgbClr val="FF0000"/>
                </a:solidFill>
              </a:rPr>
              <a:t>yüklenicilere eşit  </a:t>
            </a:r>
            <a:r>
              <a:rPr lang="tr-TR" altLang="bg-BG" sz="1800" kern="0" dirty="0" smtClean="0">
                <a:solidFill>
                  <a:srgbClr val="FF0000"/>
                </a:solidFill>
              </a:rPr>
              <a:t>  muamele etmelidir. </a:t>
            </a:r>
          </a:p>
          <a:p>
            <a:pPr marL="285750" indent="-285750" algn="just" eaLnBrk="0" hangingPunct="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tr-TR" altLang="bg-BG" sz="1800" kern="0" dirty="0">
                <a:solidFill>
                  <a:srgbClr val="002060"/>
                </a:solidFill>
              </a:rPr>
              <a:t>R</a:t>
            </a:r>
            <a:r>
              <a:rPr lang="tr-TR" altLang="bg-BG" sz="1800" kern="0" dirty="0" smtClean="0">
                <a:solidFill>
                  <a:srgbClr val="002060"/>
                </a:solidFill>
              </a:rPr>
              <a:t>ekabet şartlarını gözetmelidir. </a:t>
            </a:r>
            <a:r>
              <a:rPr lang="tr-TR" sz="1800" dirty="0" smtClean="0"/>
              <a:t>yüklenicilere </a:t>
            </a:r>
            <a:r>
              <a:rPr lang="tr-TR" sz="1800" dirty="0"/>
              <a:t>karşı rekabet, ayrımcılık yasağı veya eşit muamele ilkelerini gözeterek </a:t>
            </a:r>
            <a:r>
              <a:rPr lang="tr-TR" sz="1800" dirty="0">
                <a:solidFill>
                  <a:srgbClr val="FF0000"/>
                </a:solidFill>
              </a:rPr>
              <a:t>AB tarafından finanse edilen programların bir </a:t>
            </a:r>
            <a:r>
              <a:rPr lang="tr-TR" sz="1800" dirty="0" smtClean="0">
                <a:solidFill>
                  <a:srgbClr val="FF0000"/>
                </a:solidFill>
              </a:rPr>
              <a:t>yararlanıcısı </a:t>
            </a:r>
            <a:r>
              <a:rPr lang="tr-TR" sz="1800" dirty="0">
                <a:solidFill>
                  <a:srgbClr val="FF0000"/>
                </a:solidFill>
              </a:rPr>
              <a:t>ile ailevi veya duygusal yaşam, siyasi veya ulusal yakınlık, ekonomik çıkar veya ortak başka bir çıkar nedeniyle </a:t>
            </a:r>
            <a:r>
              <a:rPr lang="tr-TR" sz="1800" b="1" dirty="0">
                <a:solidFill>
                  <a:srgbClr val="FF0000"/>
                </a:solidFill>
              </a:rPr>
              <a:t>ödün </a:t>
            </a:r>
            <a:r>
              <a:rPr lang="tr-TR" sz="1800" b="1" dirty="0" smtClean="0">
                <a:solidFill>
                  <a:srgbClr val="FF0000"/>
                </a:solidFill>
              </a:rPr>
              <a:t>verilmemelidir.</a:t>
            </a:r>
          </a:p>
          <a:p>
            <a:pPr marL="285750" indent="-285750" algn="just" eaLnBrk="0" hangingPunct="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tr-TR" altLang="bg-BG" sz="1800" kern="0" dirty="0" smtClean="0">
                <a:solidFill>
                  <a:srgbClr val="002060"/>
                </a:solidFill>
              </a:rPr>
              <a:t>Çıkar çatışması örnek:</a:t>
            </a:r>
            <a:r>
              <a:rPr lang="tr-TR" sz="1800" dirty="0" smtClean="0"/>
              <a:t> </a:t>
            </a:r>
            <a:r>
              <a:rPr lang="tr-TR" altLang="bg-BG" sz="1800" kern="0" dirty="0" smtClean="0">
                <a:solidFill>
                  <a:srgbClr val="002060"/>
                </a:solidFill>
              </a:rPr>
              <a:t> </a:t>
            </a:r>
            <a:r>
              <a:rPr lang="tr-TR" sz="1800" dirty="0" smtClean="0"/>
              <a:t>değerlendirme </a:t>
            </a:r>
            <a:r>
              <a:rPr lang="tr-TR" sz="1800" dirty="0"/>
              <a:t>komitesinin bir üyesinin veya sözleşme makamında bulunan bir kimsenin </a:t>
            </a:r>
            <a:r>
              <a:rPr lang="tr-TR" sz="1800" dirty="0" smtClean="0">
                <a:solidFill>
                  <a:srgbClr val="FF0000"/>
                </a:solidFill>
              </a:rPr>
              <a:t>sonucu </a:t>
            </a:r>
            <a:r>
              <a:rPr lang="tr-TR" sz="1800" dirty="0">
                <a:solidFill>
                  <a:srgbClr val="FF0000"/>
                </a:solidFill>
              </a:rPr>
              <a:t>etkilemek suretiyle </a:t>
            </a:r>
            <a:r>
              <a:rPr lang="tr-TR" sz="1800" dirty="0" smtClean="0"/>
              <a:t>kendisine </a:t>
            </a:r>
            <a:r>
              <a:rPr lang="tr-TR" sz="1800" dirty="0"/>
              <a:t>veya </a:t>
            </a:r>
            <a:r>
              <a:rPr lang="tr-TR" sz="1800" dirty="0" smtClean="0"/>
              <a:t>yakınına </a:t>
            </a:r>
            <a:r>
              <a:rPr lang="tr-TR" sz="1800" dirty="0"/>
              <a:t>doğrudan veya dolaylı </a:t>
            </a:r>
            <a:r>
              <a:rPr lang="tr-TR" sz="1800" dirty="0">
                <a:solidFill>
                  <a:srgbClr val="FF0000"/>
                </a:solidFill>
              </a:rPr>
              <a:t>avantaj sağlaması </a:t>
            </a:r>
            <a:endParaRPr lang="tr-TR" altLang="bg-BG" sz="1800" kern="0" dirty="0" smtClean="0">
              <a:solidFill>
                <a:srgbClr val="FF0000"/>
              </a:solidFill>
            </a:endParaRPr>
          </a:p>
          <a:p>
            <a:pPr marL="285750" lvl="0" indent="-285750" algn="just" eaLnBrk="0" hangingPunct="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tr-TR" altLang="bg-BG" sz="1800" kern="0" dirty="0" smtClean="0">
                <a:solidFill>
                  <a:srgbClr val="002060"/>
                </a:solidFill>
              </a:rPr>
              <a:t>İ</a:t>
            </a:r>
            <a:r>
              <a:rPr lang="en-GB" altLang="bg-BG" sz="1800" kern="0" dirty="0" smtClean="0">
                <a:solidFill>
                  <a:srgbClr val="002060"/>
                </a:solidFill>
              </a:rPr>
              <a:t>hale </a:t>
            </a:r>
            <a:r>
              <a:rPr lang="en-GB" altLang="bg-BG" sz="1800" kern="0" dirty="0">
                <a:solidFill>
                  <a:srgbClr val="002060"/>
                </a:solidFill>
              </a:rPr>
              <a:t>sözleşmesini </a:t>
            </a:r>
            <a:r>
              <a:rPr lang="en-GB" altLang="bg-BG" sz="1800" kern="0" dirty="0">
                <a:solidFill>
                  <a:srgbClr val="FF0000"/>
                </a:solidFill>
              </a:rPr>
              <a:t>paranın karşılığını en iyi veren istekliye </a:t>
            </a:r>
            <a:r>
              <a:rPr lang="en-GB" altLang="bg-BG" sz="1800" kern="0" dirty="0" err="1" smtClean="0">
                <a:solidFill>
                  <a:srgbClr val="FF0000"/>
                </a:solidFill>
              </a:rPr>
              <a:t>vermelidir</a:t>
            </a:r>
            <a:r>
              <a:rPr lang="tr-TR" altLang="bg-BG" sz="1800" kern="0" dirty="0" smtClean="0">
                <a:solidFill>
                  <a:srgbClr val="002060"/>
                </a:solidFill>
              </a:rPr>
              <a:t>.</a:t>
            </a:r>
          </a:p>
          <a:p>
            <a:pPr marL="285750" lvl="0" indent="-285750" algn="just" eaLnBrk="0" hangingPunct="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endParaRPr lang="tr-TR" altLang="bg-BG" sz="1800" kern="0" dirty="0" smtClean="0">
              <a:solidFill>
                <a:srgbClr val="002060"/>
              </a:solidFill>
            </a:endParaRPr>
          </a:p>
        </p:txBody>
      </p:sp>
      <p:pic>
        <p:nvPicPr>
          <p:cNvPr id="8" name="Picture 2" descr="C:\Users\TenevJ\Pictures\Fotolia_40171830_S-3cr-4AugenPrinzip-bearb-860x84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679" y="5301208"/>
            <a:ext cx="1491776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82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6265583"/>
            <a:ext cx="9152554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0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4422"/>
            <a:ext cx="906447" cy="60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52328" cy="9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2400" b="1" dirty="0" smtClean="0">
                <a:solidFill>
                  <a:schemeClr val="tx2"/>
                </a:solidFill>
                <a:ea typeface="+mn-ea"/>
                <a:cs typeface="+mn-cs"/>
              </a:rPr>
              <a:t/>
            </a:r>
            <a:br>
              <a:rPr lang="ru-RU" sz="2400" b="1" dirty="0" smtClean="0">
                <a:solidFill>
                  <a:schemeClr val="tx2"/>
                </a:solidFill>
                <a:ea typeface="+mn-ea"/>
                <a:cs typeface="+mn-cs"/>
              </a:rPr>
            </a:br>
            <a:r>
              <a:rPr lang="ru-RU" sz="2400" b="1" dirty="0">
                <a:solidFill>
                  <a:schemeClr val="tx2"/>
                </a:solidFill>
                <a:ea typeface="+mn-ea"/>
                <a:cs typeface="+mn-cs"/>
              </a:rPr>
              <a:t/>
            </a:r>
            <a:br>
              <a:rPr lang="ru-RU" sz="2400" b="1" dirty="0">
                <a:solidFill>
                  <a:schemeClr val="tx2"/>
                </a:solidFill>
                <a:ea typeface="+mn-ea"/>
                <a:cs typeface="+mn-cs"/>
              </a:rPr>
            </a:br>
            <a:r>
              <a:rPr lang="ru-RU" sz="2400" b="1" dirty="0" smtClean="0">
                <a:solidFill>
                  <a:schemeClr val="tx2"/>
                </a:solidFill>
                <a:ea typeface="+mn-ea"/>
                <a:cs typeface="+mn-cs"/>
              </a:rPr>
              <a:t/>
            </a:r>
            <a:br>
              <a:rPr lang="ru-RU" sz="2400" b="1" dirty="0" smtClean="0">
                <a:solidFill>
                  <a:schemeClr val="tx2"/>
                </a:solidFill>
                <a:ea typeface="+mn-ea"/>
                <a:cs typeface="+mn-cs"/>
              </a:rPr>
            </a:br>
            <a:r>
              <a:rPr lang="tr-TR" sz="2000" b="1" dirty="0" smtClean="0">
                <a:solidFill>
                  <a:schemeClr val="tx2"/>
                </a:solidFill>
                <a:ea typeface="+mn-ea"/>
                <a:cs typeface="+mn-cs"/>
              </a:rPr>
              <a:t>SATIN ALMA SÜREÇLERİ ve YOLSUZLUK RİSKİ </a:t>
            </a:r>
            <a:r>
              <a:rPr lang="bg-BG" sz="2000" b="1" dirty="0" smtClean="0">
                <a:solidFill>
                  <a:schemeClr val="tx2"/>
                </a:solidFill>
                <a:ea typeface="+mn-ea"/>
                <a:cs typeface="+mn-cs"/>
              </a:rPr>
              <a:t>(</a:t>
            </a:r>
            <a:r>
              <a:rPr lang="tr-TR" sz="2000" b="1" dirty="0" smtClean="0">
                <a:solidFill>
                  <a:schemeClr val="tx2"/>
                </a:solidFill>
                <a:ea typeface="+mn-ea"/>
                <a:cs typeface="+mn-cs"/>
              </a:rPr>
              <a:t>2</a:t>
            </a:r>
            <a:r>
              <a:rPr lang="bg-BG" sz="2000" b="1" dirty="0" smtClean="0">
                <a:solidFill>
                  <a:schemeClr val="tx2"/>
                </a:solidFill>
                <a:ea typeface="+mn-ea"/>
                <a:cs typeface="+mn-cs"/>
              </a:rPr>
              <a:t>)</a:t>
            </a:r>
            <a:r>
              <a:rPr lang="ru-RU" sz="2000" b="1" dirty="0" smtClean="0">
                <a:solidFill>
                  <a:schemeClr val="tx2"/>
                </a:solidFill>
                <a:ea typeface="+mn-ea"/>
                <a:cs typeface="+mn-cs"/>
              </a:rPr>
              <a:t> </a:t>
            </a:r>
            <a:r>
              <a:rPr lang="ru-RU" sz="2000" b="1" dirty="0">
                <a:solidFill>
                  <a:schemeClr val="tx2"/>
                </a:solidFill>
                <a:ea typeface="+mn-ea"/>
                <a:cs typeface="+mn-cs"/>
              </a:rPr>
              <a:t/>
            </a:r>
            <a:br>
              <a:rPr lang="ru-RU" sz="2000" b="1" dirty="0">
                <a:solidFill>
                  <a:schemeClr val="tx2"/>
                </a:solidFill>
                <a:ea typeface="+mn-ea"/>
                <a:cs typeface="+mn-cs"/>
              </a:rPr>
            </a:br>
            <a:endParaRPr lang="bg-BG" sz="2000" dirty="0">
              <a:solidFill>
                <a:schemeClr val="tx2"/>
              </a:solidFill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91142"/>
          </a:xfrm>
        </p:spPr>
        <p:txBody>
          <a:bodyPr>
            <a:normAutofit/>
          </a:bodyPr>
          <a:lstStyle/>
          <a:p>
            <a:pPr marL="0" lvl="0" indent="0" algn="just" eaLnBrk="0" hangingPunct="0">
              <a:spcBef>
                <a:spcPts val="1200"/>
              </a:spcBef>
              <a:spcAft>
                <a:spcPts val="1200"/>
              </a:spcAft>
              <a:buNone/>
              <a:defRPr/>
            </a:pPr>
            <a:endParaRPr lang="tr-TR" altLang="bg-BG" sz="1800" kern="0" dirty="0" smtClean="0">
              <a:solidFill>
                <a:srgbClr val="002060"/>
              </a:solidFill>
            </a:endParaRPr>
          </a:p>
        </p:txBody>
      </p:sp>
      <p:graphicFrame>
        <p:nvGraphicFramePr>
          <p:cNvPr id="10" name="Diyagram 9"/>
          <p:cNvGraphicFramePr/>
          <p:nvPr>
            <p:extLst>
              <p:ext uri="{D42A27DB-BD31-4B8C-83A1-F6EECF244321}">
                <p14:modId xmlns:p14="http://schemas.microsoft.com/office/powerpoint/2010/main" val="232842275"/>
              </p:ext>
            </p:extLst>
          </p:nvPr>
        </p:nvGraphicFramePr>
        <p:xfrm>
          <a:off x="457200" y="1397000"/>
          <a:ext cx="7859216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87364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6265583"/>
            <a:ext cx="9152554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0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4422"/>
            <a:ext cx="906447" cy="60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52328" cy="9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2400" b="1" dirty="0" smtClean="0">
                <a:solidFill>
                  <a:schemeClr val="tx2"/>
                </a:solidFill>
                <a:ea typeface="+mn-ea"/>
                <a:cs typeface="+mn-cs"/>
              </a:rPr>
              <a:t/>
            </a:r>
            <a:br>
              <a:rPr lang="ru-RU" sz="2400" b="1" dirty="0" smtClean="0">
                <a:solidFill>
                  <a:schemeClr val="tx2"/>
                </a:solidFill>
                <a:ea typeface="+mn-ea"/>
                <a:cs typeface="+mn-cs"/>
              </a:rPr>
            </a:br>
            <a:r>
              <a:rPr lang="ru-RU" sz="2400" b="1" dirty="0">
                <a:solidFill>
                  <a:schemeClr val="tx2"/>
                </a:solidFill>
                <a:ea typeface="+mn-ea"/>
                <a:cs typeface="+mn-cs"/>
              </a:rPr>
              <a:t/>
            </a:r>
            <a:br>
              <a:rPr lang="ru-RU" sz="2400" b="1" dirty="0">
                <a:solidFill>
                  <a:schemeClr val="tx2"/>
                </a:solidFill>
                <a:ea typeface="+mn-ea"/>
                <a:cs typeface="+mn-cs"/>
              </a:rPr>
            </a:br>
            <a:r>
              <a:rPr lang="ru-RU" sz="2400" b="1" dirty="0" smtClean="0">
                <a:solidFill>
                  <a:schemeClr val="tx2"/>
                </a:solidFill>
                <a:ea typeface="+mn-ea"/>
                <a:cs typeface="+mn-cs"/>
              </a:rPr>
              <a:t/>
            </a:r>
            <a:br>
              <a:rPr lang="ru-RU" sz="2400" b="1" dirty="0" smtClean="0">
                <a:solidFill>
                  <a:schemeClr val="tx2"/>
                </a:solidFill>
                <a:ea typeface="+mn-ea"/>
                <a:cs typeface="+mn-cs"/>
              </a:rPr>
            </a:br>
            <a:r>
              <a:rPr lang="tr-TR" sz="2000" b="1" dirty="0" smtClean="0">
                <a:solidFill>
                  <a:schemeClr val="tx2"/>
                </a:solidFill>
                <a:ea typeface="+mn-ea"/>
                <a:cs typeface="+mn-cs"/>
              </a:rPr>
              <a:t>SATIN ALMA SÜREÇLERİ ve YOLSUZLUK RİSKİ </a:t>
            </a:r>
            <a:r>
              <a:rPr lang="bg-BG" sz="2000" b="1" dirty="0" smtClean="0">
                <a:solidFill>
                  <a:schemeClr val="tx2"/>
                </a:solidFill>
                <a:ea typeface="+mn-ea"/>
                <a:cs typeface="+mn-cs"/>
              </a:rPr>
              <a:t>(</a:t>
            </a:r>
            <a:r>
              <a:rPr lang="tr-TR" sz="2000" b="1" dirty="0" smtClean="0">
                <a:solidFill>
                  <a:schemeClr val="tx2"/>
                </a:solidFill>
                <a:ea typeface="+mn-ea"/>
                <a:cs typeface="+mn-cs"/>
              </a:rPr>
              <a:t>3</a:t>
            </a:r>
            <a:r>
              <a:rPr lang="bg-BG" sz="2000" b="1" dirty="0" smtClean="0">
                <a:solidFill>
                  <a:schemeClr val="tx2"/>
                </a:solidFill>
                <a:ea typeface="+mn-ea"/>
                <a:cs typeface="+mn-cs"/>
              </a:rPr>
              <a:t>)</a:t>
            </a:r>
            <a:r>
              <a:rPr lang="ru-RU" sz="2000" b="1" dirty="0" smtClean="0">
                <a:solidFill>
                  <a:schemeClr val="tx2"/>
                </a:solidFill>
                <a:ea typeface="+mn-ea"/>
                <a:cs typeface="+mn-cs"/>
              </a:rPr>
              <a:t> </a:t>
            </a:r>
            <a:r>
              <a:rPr lang="ru-RU" sz="2000" b="1" dirty="0">
                <a:solidFill>
                  <a:schemeClr val="tx2"/>
                </a:solidFill>
                <a:ea typeface="+mn-ea"/>
                <a:cs typeface="+mn-cs"/>
              </a:rPr>
              <a:t/>
            </a:r>
            <a:br>
              <a:rPr lang="ru-RU" sz="2000" b="1" dirty="0">
                <a:solidFill>
                  <a:schemeClr val="tx2"/>
                </a:solidFill>
                <a:ea typeface="+mn-ea"/>
                <a:cs typeface="+mn-cs"/>
              </a:rPr>
            </a:br>
            <a:endParaRPr lang="bg-BG" sz="2000" dirty="0">
              <a:solidFill>
                <a:schemeClr val="tx2"/>
              </a:solidFill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91142"/>
          </a:xfrm>
        </p:spPr>
        <p:txBody>
          <a:bodyPr>
            <a:normAutofit/>
          </a:bodyPr>
          <a:lstStyle/>
          <a:p>
            <a:pPr lvl="0" algn="just" eaLnBrk="0" hangingPunct="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tr-TR" altLang="bg-BG" sz="1800" kern="0" dirty="0">
                <a:solidFill>
                  <a:srgbClr val="002060"/>
                </a:solidFill>
              </a:rPr>
              <a:t>S</a:t>
            </a:r>
            <a:r>
              <a:rPr lang="en-GB" altLang="bg-BG" sz="1800" kern="0" dirty="0" err="1">
                <a:solidFill>
                  <a:srgbClr val="002060"/>
                </a:solidFill>
              </a:rPr>
              <a:t>özleşme</a:t>
            </a:r>
            <a:r>
              <a:rPr lang="tr-TR" altLang="bg-BG" sz="1800" kern="0" dirty="0">
                <a:solidFill>
                  <a:srgbClr val="002060"/>
                </a:solidFill>
              </a:rPr>
              <a:t>ye bağlamada</a:t>
            </a:r>
            <a:r>
              <a:rPr lang="en-GB" altLang="bg-BG" sz="1800" kern="0" dirty="0">
                <a:solidFill>
                  <a:srgbClr val="002060"/>
                </a:solidFill>
              </a:rPr>
              <a:t> </a:t>
            </a:r>
            <a:r>
              <a:rPr lang="tr-TR" altLang="bg-BG" sz="1800" b="1" u="sng" kern="0" dirty="0" smtClean="0">
                <a:solidFill>
                  <a:srgbClr val="002060"/>
                </a:solidFill>
              </a:rPr>
              <a:t>nihai </a:t>
            </a:r>
            <a:r>
              <a:rPr lang="en-GB" altLang="bg-BG" sz="1800" b="1" u="sng" kern="0" dirty="0" err="1" smtClean="0">
                <a:solidFill>
                  <a:srgbClr val="002060"/>
                </a:solidFill>
              </a:rPr>
              <a:t>kriter</a:t>
            </a:r>
            <a:r>
              <a:rPr lang="en-GB" altLang="bg-BG" sz="1800" kern="0" dirty="0" smtClean="0">
                <a:solidFill>
                  <a:srgbClr val="002060"/>
                </a:solidFill>
              </a:rPr>
              <a:t> </a:t>
            </a:r>
            <a:r>
              <a:rPr lang="en-GB" altLang="bg-BG" sz="1800" kern="0" dirty="0">
                <a:solidFill>
                  <a:srgbClr val="002060"/>
                </a:solidFill>
              </a:rPr>
              <a:t>fiyat (idari ve teknik koşulları sağlayan en düşük teklif) </a:t>
            </a:r>
            <a:r>
              <a:rPr lang="tr-TR" altLang="bg-BG" sz="1800" kern="0" dirty="0" smtClean="0">
                <a:solidFill>
                  <a:srgbClr val="002060"/>
                </a:solidFill>
              </a:rPr>
              <a:t>olmalıdır</a:t>
            </a:r>
            <a:r>
              <a:rPr lang="en-GB" altLang="bg-BG" sz="1800" kern="0" dirty="0" smtClean="0">
                <a:solidFill>
                  <a:srgbClr val="002060"/>
                </a:solidFill>
              </a:rPr>
              <a:t>. </a:t>
            </a:r>
            <a:endParaRPr lang="tr-TR" altLang="bg-BG" sz="1800" kern="0" dirty="0">
              <a:solidFill>
                <a:srgbClr val="002060"/>
              </a:solidFill>
            </a:endParaRPr>
          </a:p>
          <a:p>
            <a:pPr marL="285750" indent="-285750" algn="just" eaLnBrk="0" hangingPunct="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en-GB" altLang="bg-BG" sz="1800" kern="0" dirty="0" smtClean="0">
                <a:solidFill>
                  <a:srgbClr val="002060"/>
                </a:solidFill>
              </a:rPr>
              <a:t>Teslim alınan tüm teklifler ihale dosyasında bulunan idari ve teknik gereklilikler baz alınarak</a:t>
            </a:r>
            <a:r>
              <a:rPr lang="tr-TR" altLang="bg-BG" sz="1800" kern="0" dirty="0" smtClean="0">
                <a:solidFill>
                  <a:srgbClr val="002060"/>
                </a:solidFill>
              </a:rPr>
              <a:t> </a:t>
            </a:r>
            <a:r>
              <a:rPr lang="en-GB" altLang="bg-BG" sz="1800" kern="0" dirty="0" smtClean="0">
                <a:solidFill>
                  <a:srgbClr val="002060"/>
                </a:solidFill>
              </a:rPr>
              <a:t>tarafsız ve adil bir şekilde değerlendirilmelidir.</a:t>
            </a:r>
            <a:endParaRPr lang="tr-TR" altLang="bg-BG" sz="1800" kern="0" dirty="0" smtClean="0">
              <a:solidFill>
                <a:srgbClr val="002060"/>
              </a:solidFill>
            </a:endParaRPr>
          </a:p>
          <a:p>
            <a:pPr marL="285750" indent="-285750" algn="just" eaLnBrk="0" hangingPunct="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tr-TR" altLang="bg-BG" sz="1800" kern="0" dirty="0" smtClean="0">
                <a:solidFill>
                  <a:srgbClr val="002060"/>
                </a:solidFill>
              </a:rPr>
              <a:t>Avrupa Birliği’nin satın alma kurallarına riayet edilmelidir.  </a:t>
            </a:r>
          </a:p>
          <a:p>
            <a:pPr marL="285750" indent="-285750" algn="just" eaLnBrk="0" hangingPunct="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en-GB" altLang="bg-BG" sz="1800" kern="0" dirty="0" err="1" smtClean="0">
                <a:solidFill>
                  <a:srgbClr val="002060"/>
                </a:solidFill>
              </a:rPr>
              <a:t>Tekliflerin</a:t>
            </a:r>
            <a:r>
              <a:rPr lang="en-GB" altLang="bg-BG" sz="1800" kern="0" dirty="0" smtClean="0">
                <a:solidFill>
                  <a:srgbClr val="002060"/>
                </a:solidFill>
              </a:rPr>
              <a:t> </a:t>
            </a:r>
            <a:r>
              <a:rPr lang="en-GB" altLang="bg-BG" sz="1800" kern="0" dirty="0" err="1">
                <a:solidFill>
                  <a:srgbClr val="002060"/>
                </a:solidFill>
              </a:rPr>
              <a:t>incelenmesi</a:t>
            </a:r>
            <a:r>
              <a:rPr lang="en-GB" altLang="bg-BG" sz="1800" kern="0" dirty="0">
                <a:solidFill>
                  <a:srgbClr val="002060"/>
                </a:solidFill>
              </a:rPr>
              <a:t>, </a:t>
            </a:r>
            <a:r>
              <a:rPr lang="en-GB" altLang="bg-BG" sz="1800" kern="0" dirty="0" err="1">
                <a:solidFill>
                  <a:srgbClr val="002060"/>
                </a:solidFill>
              </a:rPr>
              <a:t>açıklanması</a:t>
            </a:r>
            <a:r>
              <a:rPr lang="en-GB" altLang="bg-BG" sz="1800" kern="0" dirty="0">
                <a:solidFill>
                  <a:srgbClr val="002060"/>
                </a:solidFill>
              </a:rPr>
              <a:t>, </a:t>
            </a:r>
            <a:r>
              <a:rPr lang="en-GB" altLang="bg-BG" sz="1800" kern="0" dirty="0" err="1">
                <a:solidFill>
                  <a:srgbClr val="002060"/>
                </a:solidFill>
              </a:rPr>
              <a:t>değerlendirilmesi</a:t>
            </a:r>
            <a:r>
              <a:rPr lang="en-GB" altLang="bg-BG" sz="1800" kern="0" dirty="0">
                <a:solidFill>
                  <a:srgbClr val="002060"/>
                </a:solidFill>
              </a:rPr>
              <a:t> ve </a:t>
            </a:r>
            <a:r>
              <a:rPr lang="en-GB" altLang="bg-BG" sz="1800" kern="0" dirty="0" err="1">
                <a:solidFill>
                  <a:srgbClr val="002060"/>
                </a:solidFill>
              </a:rPr>
              <a:t>karşılaştırılması</a:t>
            </a:r>
            <a:r>
              <a:rPr lang="en-GB" altLang="bg-BG" sz="1800" kern="0" dirty="0">
                <a:solidFill>
                  <a:srgbClr val="002060"/>
                </a:solidFill>
              </a:rPr>
              <a:t> </a:t>
            </a:r>
            <a:r>
              <a:rPr lang="en-GB" altLang="bg-BG" sz="1800" kern="0" dirty="0" err="1">
                <a:solidFill>
                  <a:srgbClr val="002060"/>
                </a:solidFill>
              </a:rPr>
              <a:t>sürecinde</a:t>
            </a:r>
            <a:r>
              <a:rPr lang="en-GB" altLang="bg-BG" sz="1800" kern="0" dirty="0">
                <a:solidFill>
                  <a:srgbClr val="002060"/>
                </a:solidFill>
              </a:rPr>
              <a:t>, </a:t>
            </a:r>
            <a:r>
              <a:rPr lang="en-GB" altLang="bg-BG" sz="1800" kern="0" dirty="0" err="1">
                <a:solidFill>
                  <a:srgbClr val="FF0000"/>
                </a:solidFill>
              </a:rPr>
              <a:t>bir</a:t>
            </a:r>
            <a:r>
              <a:rPr lang="en-GB" altLang="bg-BG" sz="1800" kern="0" dirty="0">
                <a:solidFill>
                  <a:srgbClr val="FF0000"/>
                </a:solidFill>
              </a:rPr>
              <a:t> </a:t>
            </a:r>
            <a:r>
              <a:rPr lang="en-GB" altLang="bg-BG" sz="1800" kern="0" dirty="0" err="1">
                <a:solidFill>
                  <a:srgbClr val="FF0000"/>
                </a:solidFill>
              </a:rPr>
              <a:t>adayın</a:t>
            </a:r>
            <a:r>
              <a:rPr lang="en-GB" altLang="bg-BG" sz="1800" kern="0" dirty="0">
                <a:solidFill>
                  <a:srgbClr val="FF0000"/>
                </a:solidFill>
              </a:rPr>
              <a:t> </a:t>
            </a:r>
            <a:r>
              <a:rPr lang="en-GB" altLang="bg-BG" sz="1800" kern="0" dirty="0" err="1">
                <a:solidFill>
                  <a:srgbClr val="FF0000"/>
                </a:solidFill>
              </a:rPr>
              <a:t>veya</a:t>
            </a:r>
            <a:r>
              <a:rPr lang="en-GB" altLang="bg-BG" sz="1800" kern="0" dirty="0">
                <a:solidFill>
                  <a:srgbClr val="FF0000"/>
                </a:solidFill>
              </a:rPr>
              <a:t> </a:t>
            </a:r>
            <a:r>
              <a:rPr lang="en-GB" altLang="bg-BG" sz="1800" kern="0" dirty="0" err="1">
                <a:solidFill>
                  <a:srgbClr val="FF0000"/>
                </a:solidFill>
              </a:rPr>
              <a:t>isteklinin</a:t>
            </a:r>
            <a:r>
              <a:rPr lang="en-GB" altLang="bg-BG" sz="1800" kern="0" dirty="0">
                <a:solidFill>
                  <a:srgbClr val="FF0000"/>
                </a:solidFill>
              </a:rPr>
              <a:t> </a:t>
            </a:r>
            <a:r>
              <a:rPr lang="en-GB" altLang="bg-BG" sz="1800" kern="0" dirty="0" err="1">
                <a:solidFill>
                  <a:srgbClr val="FF0000"/>
                </a:solidFill>
              </a:rPr>
              <a:t>gizli</a:t>
            </a:r>
            <a:r>
              <a:rPr lang="en-GB" altLang="bg-BG" sz="1800" kern="0" dirty="0">
                <a:solidFill>
                  <a:srgbClr val="FF0000"/>
                </a:solidFill>
              </a:rPr>
              <a:t> </a:t>
            </a:r>
            <a:r>
              <a:rPr lang="en-GB" altLang="bg-BG" sz="1800" kern="0" dirty="0" err="1">
                <a:solidFill>
                  <a:srgbClr val="FF0000"/>
                </a:solidFill>
              </a:rPr>
              <a:t>bilgiler</a:t>
            </a:r>
            <a:r>
              <a:rPr lang="en-GB" altLang="bg-BG" sz="1800" kern="0" dirty="0">
                <a:solidFill>
                  <a:srgbClr val="FF0000"/>
                </a:solidFill>
              </a:rPr>
              <a:t> </a:t>
            </a:r>
            <a:r>
              <a:rPr lang="en-GB" altLang="bg-BG" sz="1800" kern="0" dirty="0" err="1">
                <a:solidFill>
                  <a:srgbClr val="FF0000"/>
                </a:solidFill>
              </a:rPr>
              <a:t>elde</a:t>
            </a:r>
            <a:r>
              <a:rPr lang="en-GB" altLang="bg-BG" sz="1800" kern="0" dirty="0">
                <a:solidFill>
                  <a:srgbClr val="FF0000"/>
                </a:solidFill>
              </a:rPr>
              <a:t> </a:t>
            </a:r>
            <a:r>
              <a:rPr lang="en-GB" altLang="bg-BG" sz="1800" kern="0" dirty="0" err="1">
                <a:solidFill>
                  <a:srgbClr val="FF0000"/>
                </a:solidFill>
              </a:rPr>
              <a:t>etmeye</a:t>
            </a:r>
            <a:r>
              <a:rPr lang="en-GB" altLang="bg-BG" sz="1800" kern="0" dirty="0">
                <a:solidFill>
                  <a:srgbClr val="FF0000"/>
                </a:solidFill>
              </a:rPr>
              <a:t>, </a:t>
            </a:r>
            <a:r>
              <a:rPr lang="en-GB" altLang="bg-BG" sz="1800" kern="0" dirty="0" err="1">
                <a:solidFill>
                  <a:srgbClr val="FF0000"/>
                </a:solidFill>
              </a:rPr>
              <a:t>rakipleri</a:t>
            </a:r>
            <a:r>
              <a:rPr lang="en-GB" altLang="bg-BG" sz="1800" kern="0" dirty="0">
                <a:solidFill>
                  <a:srgbClr val="FF0000"/>
                </a:solidFill>
              </a:rPr>
              <a:t> </a:t>
            </a:r>
            <a:r>
              <a:rPr lang="en-GB" altLang="bg-BG" sz="1800" kern="0" dirty="0" err="1">
                <a:solidFill>
                  <a:srgbClr val="FF0000"/>
                </a:solidFill>
              </a:rPr>
              <a:t>ile</a:t>
            </a:r>
            <a:r>
              <a:rPr lang="en-GB" altLang="bg-BG" sz="1800" kern="0" dirty="0">
                <a:solidFill>
                  <a:srgbClr val="FF0000"/>
                </a:solidFill>
              </a:rPr>
              <a:t> </a:t>
            </a:r>
            <a:r>
              <a:rPr lang="en-GB" altLang="bg-BG" sz="1800" kern="0" dirty="0" err="1">
                <a:solidFill>
                  <a:srgbClr val="FF0000"/>
                </a:solidFill>
              </a:rPr>
              <a:t>yasadışı</a:t>
            </a:r>
            <a:r>
              <a:rPr lang="en-GB" altLang="bg-BG" sz="1800" kern="0" dirty="0">
                <a:solidFill>
                  <a:srgbClr val="FF0000"/>
                </a:solidFill>
              </a:rPr>
              <a:t> </a:t>
            </a:r>
            <a:r>
              <a:rPr lang="en-GB" altLang="bg-BG" sz="1800" kern="0" dirty="0" err="1">
                <a:solidFill>
                  <a:srgbClr val="FF0000"/>
                </a:solidFill>
              </a:rPr>
              <a:t>anlaşmalar</a:t>
            </a:r>
            <a:r>
              <a:rPr lang="en-GB" altLang="bg-BG" sz="1800" kern="0" dirty="0">
                <a:solidFill>
                  <a:srgbClr val="FF0000"/>
                </a:solidFill>
              </a:rPr>
              <a:t> </a:t>
            </a:r>
            <a:r>
              <a:rPr lang="en-GB" altLang="bg-BG" sz="1800" kern="0" dirty="0" err="1">
                <a:solidFill>
                  <a:srgbClr val="FF0000"/>
                </a:solidFill>
              </a:rPr>
              <a:t>yapmaya</a:t>
            </a:r>
            <a:r>
              <a:rPr lang="en-GB" altLang="bg-BG" sz="1800" kern="0" dirty="0">
                <a:solidFill>
                  <a:srgbClr val="FF0000"/>
                </a:solidFill>
              </a:rPr>
              <a:t> </a:t>
            </a:r>
            <a:r>
              <a:rPr lang="en-GB" altLang="bg-BG" sz="1800" kern="0" dirty="0" err="1">
                <a:solidFill>
                  <a:srgbClr val="FF0000"/>
                </a:solidFill>
              </a:rPr>
              <a:t>veya</a:t>
            </a:r>
            <a:r>
              <a:rPr lang="en-GB" altLang="bg-BG" sz="1800" kern="0" dirty="0">
                <a:solidFill>
                  <a:srgbClr val="FF0000"/>
                </a:solidFill>
              </a:rPr>
              <a:t> </a:t>
            </a:r>
            <a:r>
              <a:rPr lang="en-GB" altLang="bg-BG" sz="1800" kern="0" dirty="0" err="1">
                <a:solidFill>
                  <a:srgbClr val="FF0000"/>
                </a:solidFill>
              </a:rPr>
              <a:t>değerlendirme</a:t>
            </a:r>
            <a:r>
              <a:rPr lang="en-GB" altLang="bg-BG" sz="1800" kern="0" dirty="0">
                <a:solidFill>
                  <a:srgbClr val="FF0000"/>
                </a:solidFill>
              </a:rPr>
              <a:t> </a:t>
            </a:r>
            <a:r>
              <a:rPr lang="en-GB" altLang="bg-BG" sz="1800" kern="0" dirty="0" err="1">
                <a:solidFill>
                  <a:srgbClr val="FF0000"/>
                </a:solidFill>
              </a:rPr>
              <a:t>Komitesini</a:t>
            </a:r>
            <a:r>
              <a:rPr lang="en-GB" altLang="bg-BG" sz="1800" kern="0" dirty="0">
                <a:solidFill>
                  <a:srgbClr val="FF0000"/>
                </a:solidFill>
              </a:rPr>
              <a:t> </a:t>
            </a:r>
            <a:r>
              <a:rPr lang="en-GB" altLang="bg-BG" sz="1800" kern="0" dirty="0" err="1">
                <a:solidFill>
                  <a:srgbClr val="FF0000"/>
                </a:solidFill>
              </a:rPr>
              <a:t>etkilemeye</a:t>
            </a:r>
            <a:r>
              <a:rPr lang="en-GB" altLang="bg-BG" sz="1800" kern="0" dirty="0">
                <a:solidFill>
                  <a:srgbClr val="FF0000"/>
                </a:solidFill>
              </a:rPr>
              <a:t> </a:t>
            </a:r>
            <a:r>
              <a:rPr lang="en-GB" altLang="bg-BG" sz="1800" kern="0" dirty="0" err="1">
                <a:solidFill>
                  <a:srgbClr val="FF0000"/>
                </a:solidFill>
              </a:rPr>
              <a:t>yönelik</a:t>
            </a:r>
            <a:r>
              <a:rPr lang="en-GB" altLang="bg-BG" sz="1800" kern="0" dirty="0">
                <a:solidFill>
                  <a:srgbClr val="FF0000"/>
                </a:solidFill>
              </a:rPr>
              <a:t> </a:t>
            </a:r>
            <a:r>
              <a:rPr lang="en-GB" altLang="bg-BG" sz="1800" kern="0" dirty="0" err="1">
                <a:solidFill>
                  <a:srgbClr val="FF0000"/>
                </a:solidFill>
              </a:rPr>
              <a:t>herhangi</a:t>
            </a:r>
            <a:r>
              <a:rPr lang="en-GB" altLang="bg-BG" sz="1800" kern="0" dirty="0">
                <a:solidFill>
                  <a:srgbClr val="FF0000"/>
                </a:solidFill>
              </a:rPr>
              <a:t> </a:t>
            </a:r>
            <a:r>
              <a:rPr lang="en-GB" altLang="bg-BG" sz="1800" kern="0" dirty="0" err="1">
                <a:solidFill>
                  <a:srgbClr val="FF0000"/>
                </a:solidFill>
              </a:rPr>
              <a:t>bir</a:t>
            </a:r>
            <a:r>
              <a:rPr lang="en-GB" altLang="bg-BG" sz="1800" kern="0" dirty="0">
                <a:solidFill>
                  <a:srgbClr val="FF0000"/>
                </a:solidFill>
              </a:rPr>
              <a:t> </a:t>
            </a:r>
            <a:r>
              <a:rPr lang="en-GB" altLang="bg-BG" sz="1800" kern="0" dirty="0" err="1">
                <a:solidFill>
                  <a:srgbClr val="FF0000"/>
                </a:solidFill>
              </a:rPr>
              <a:t>çabası</a:t>
            </a:r>
            <a:r>
              <a:rPr lang="en-GB" altLang="bg-BG" sz="1800" kern="0" dirty="0">
                <a:solidFill>
                  <a:srgbClr val="FF0000"/>
                </a:solidFill>
              </a:rPr>
              <a:t> </a:t>
            </a:r>
            <a:r>
              <a:rPr lang="en-GB" altLang="bg-BG" sz="1800" kern="0" dirty="0" err="1">
                <a:solidFill>
                  <a:srgbClr val="FF0000"/>
                </a:solidFill>
              </a:rPr>
              <a:t>usulsüzlüktür</a:t>
            </a:r>
            <a:r>
              <a:rPr lang="en-GB" altLang="bg-BG" sz="1800" kern="0" dirty="0">
                <a:solidFill>
                  <a:srgbClr val="FF0000"/>
                </a:solidFill>
              </a:rPr>
              <a:t>.</a:t>
            </a:r>
          </a:p>
          <a:p>
            <a:pPr marL="285750" indent="-285750" algn="just" eaLnBrk="0" hangingPunct="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endParaRPr lang="en-GB" altLang="bg-BG" sz="1800" kern="0" dirty="0" smtClean="0">
              <a:solidFill>
                <a:srgbClr val="002060"/>
              </a:solidFill>
            </a:endParaRPr>
          </a:p>
        </p:txBody>
      </p:sp>
      <p:pic>
        <p:nvPicPr>
          <p:cNvPr id="8" name="Picture 2" descr="C:\Users\TenevJ\Pictures\Fotolia_40171830_S-3cr-4AugenPrinzip-bearb-860x84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371" y="5661248"/>
            <a:ext cx="1262184" cy="91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35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6265583"/>
            <a:ext cx="9152554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0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4422"/>
            <a:ext cx="906447" cy="60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52328" cy="9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2400" b="1" dirty="0" smtClean="0">
                <a:solidFill>
                  <a:schemeClr val="tx2"/>
                </a:solidFill>
                <a:ea typeface="+mn-ea"/>
                <a:cs typeface="+mn-cs"/>
              </a:rPr>
              <a:t/>
            </a:r>
            <a:br>
              <a:rPr lang="ru-RU" sz="2400" b="1" dirty="0" smtClean="0">
                <a:solidFill>
                  <a:schemeClr val="tx2"/>
                </a:solidFill>
                <a:ea typeface="+mn-ea"/>
                <a:cs typeface="+mn-cs"/>
              </a:rPr>
            </a:br>
            <a:r>
              <a:rPr lang="ru-RU" sz="2400" b="1" dirty="0">
                <a:solidFill>
                  <a:schemeClr val="tx2"/>
                </a:solidFill>
                <a:ea typeface="+mn-ea"/>
                <a:cs typeface="+mn-cs"/>
              </a:rPr>
              <a:t/>
            </a:r>
            <a:br>
              <a:rPr lang="ru-RU" sz="2400" b="1" dirty="0">
                <a:solidFill>
                  <a:schemeClr val="tx2"/>
                </a:solidFill>
                <a:ea typeface="+mn-ea"/>
                <a:cs typeface="+mn-cs"/>
              </a:rPr>
            </a:br>
            <a:r>
              <a:rPr lang="ru-RU" sz="2400" b="1" dirty="0" smtClean="0">
                <a:solidFill>
                  <a:schemeClr val="tx2"/>
                </a:solidFill>
                <a:ea typeface="+mn-ea"/>
                <a:cs typeface="+mn-cs"/>
              </a:rPr>
              <a:t/>
            </a:r>
            <a:br>
              <a:rPr lang="ru-RU" sz="2400" b="1" dirty="0" smtClean="0">
                <a:solidFill>
                  <a:schemeClr val="tx2"/>
                </a:solidFill>
                <a:ea typeface="+mn-ea"/>
                <a:cs typeface="+mn-cs"/>
              </a:rPr>
            </a:br>
            <a:r>
              <a:rPr lang="tr-TR" sz="2000" b="1" dirty="0" smtClean="0">
                <a:solidFill>
                  <a:schemeClr val="tx2"/>
                </a:solidFill>
                <a:ea typeface="+mn-ea"/>
                <a:cs typeface="+mn-cs"/>
              </a:rPr>
              <a:t>SATIN ALMA SÜREÇLERİ ve YOLSUZLUK RİSKİ </a:t>
            </a:r>
            <a:r>
              <a:rPr lang="bg-BG" sz="2000" b="1" dirty="0" smtClean="0">
                <a:solidFill>
                  <a:schemeClr val="tx2"/>
                </a:solidFill>
                <a:ea typeface="+mn-ea"/>
                <a:cs typeface="+mn-cs"/>
              </a:rPr>
              <a:t>(</a:t>
            </a:r>
            <a:r>
              <a:rPr lang="tr-TR" sz="2000" b="1" dirty="0" smtClean="0">
                <a:solidFill>
                  <a:schemeClr val="tx2"/>
                </a:solidFill>
                <a:ea typeface="+mn-ea"/>
                <a:cs typeface="+mn-cs"/>
              </a:rPr>
              <a:t>4)</a:t>
            </a:r>
            <a:r>
              <a:rPr lang="ru-RU" sz="2000" b="1" dirty="0" smtClean="0">
                <a:solidFill>
                  <a:schemeClr val="tx2"/>
                </a:solidFill>
                <a:ea typeface="+mn-ea"/>
                <a:cs typeface="+mn-cs"/>
              </a:rPr>
              <a:t> </a:t>
            </a:r>
            <a:r>
              <a:rPr lang="ru-RU" sz="2000" b="1" dirty="0">
                <a:solidFill>
                  <a:schemeClr val="tx2"/>
                </a:solidFill>
                <a:ea typeface="+mn-ea"/>
                <a:cs typeface="+mn-cs"/>
              </a:rPr>
              <a:t/>
            </a:r>
            <a:br>
              <a:rPr lang="ru-RU" sz="2000" b="1" dirty="0">
                <a:solidFill>
                  <a:schemeClr val="tx2"/>
                </a:solidFill>
                <a:ea typeface="+mn-ea"/>
                <a:cs typeface="+mn-cs"/>
              </a:rPr>
            </a:br>
            <a:endParaRPr lang="bg-BG" sz="2000" dirty="0">
              <a:solidFill>
                <a:schemeClr val="tx2"/>
              </a:solidFill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91142"/>
          </a:xfrm>
        </p:spPr>
        <p:txBody>
          <a:bodyPr>
            <a:normAutofit fontScale="92500" lnSpcReduction="20000"/>
          </a:bodyPr>
          <a:lstStyle/>
          <a:p>
            <a:pPr marL="0" lvl="0" indent="0" algn="just" eaLnBrk="0" hangingPunct="0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tr-TR" altLang="bg-BG" sz="1800" kern="0" dirty="0" smtClean="0">
                <a:solidFill>
                  <a:srgbClr val="002060"/>
                </a:solidFill>
              </a:rPr>
              <a:t>İhale </a:t>
            </a:r>
            <a:r>
              <a:rPr lang="tr-TR" altLang="bg-BG" sz="1800" kern="0" dirty="0">
                <a:solidFill>
                  <a:srgbClr val="002060"/>
                </a:solidFill>
              </a:rPr>
              <a:t>sürecinde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sz="1800" kern="0" dirty="0">
                <a:solidFill>
                  <a:srgbClr val="002060"/>
                </a:solidFill>
              </a:rPr>
              <a:t>İş tanımı net </a:t>
            </a:r>
            <a:r>
              <a:rPr lang="tr-TR" sz="1800" kern="0" dirty="0" smtClean="0">
                <a:solidFill>
                  <a:srgbClr val="002060"/>
                </a:solidFill>
              </a:rPr>
              <a:t>hazırlanmalıdır.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tr-TR" sz="1800" kern="0" dirty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sz="1800" kern="0" dirty="0">
                <a:solidFill>
                  <a:srgbClr val="002060"/>
                </a:solidFill>
              </a:rPr>
              <a:t>En az 3 hizmet sağlayıcısından teklif </a:t>
            </a:r>
            <a:r>
              <a:rPr lang="tr-TR" sz="1800" kern="0" dirty="0" smtClean="0">
                <a:solidFill>
                  <a:srgbClr val="002060"/>
                </a:solidFill>
              </a:rPr>
              <a:t>alınmalıdır.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tr-TR" sz="1800" kern="0" dirty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sz="1800" kern="0" dirty="0">
                <a:solidFill>
                  <a:srgbClr val="FF0000"/>
                </a:solidFill>
              </a:rPr>
              <a:t>İsteklilere yaptığınız bilgilendirme; şeffaflık, ölçülülük, eşit muamele, ayrım yapmama ve tam rekabet ilkelerine uygun olmalıdır</a:t>
            </a:r>
            <a:r>
              <a:rPr lang="tr-TR" sz="1800" kern="0" dirty="0" smtClean="0">
                <a:solidFill>
                  <a:srgbClr val="FF0000"/>
                </a:solidFill>
              </a:rPr>
              <a:t>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tr-TR" sz="1800" kern="0" dirty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sz="1800" kern="0" dirty="0">
                <a:solidFill>
                  <a:srgbClr val="002060"/>
                </a:solidFill>
              </a:rPr>
              <a:t>Değerlendirme Komitesi şunlardan oluşur: - </a:t>
            </a:r>
            <a:endParaRPr lang="tr-TR" sz="1800" kern="0" dirty="0" smtClean="0">
              <a:solidFill>
                <a:srgbClr val="002060"/>
              </a:solidFill>
            </a:endParaRPr>
          </a:p>
          <a:p>
            <a:pPr algn="just"/>
            <a:r>
              <a:rPr lang="tr-TR" sz="1800" kern="0" dirty="0" smtClean="0">
                <a:solidFill>
                  <a:srgbClr val="002060"/>
                </a:solidFill>
              </a:rPr>
              <a:t>oy </a:t>
            </a:r>
            <a:r>
              <a:rPr lang="tr-TR" sz="1800" kern="0" dirty="0">
                <a:solidFill>
                  <a:srgbClr val="002060"/>
                </a:solidFill>
              </a:rPr>
              <a:t>hakkı olmayan bir Başkan; </a:t>
            </a:r>
            <a:endParaRPr lang="tr-TR" sz="1800" kern="0" dirty="0" smtClean="0">
              <a:solidFill>
                <a:srgbClr val="002060"/>
              </a:solidFill>
            </a:endParaRPr>
          </a:p>
          <a:p>
            <a:pPr algn="just"/>
            <a:r>
              <a:rPr lang="tr-TR" sz="1800" kern="0" dirty="0" smtClean="0">
                <a:solidFill>
                  <a:srgbClr val="002060"/>
                </a:solidFill>
              </a:rPr>
              <a:t>oy </a:t>
            </a:r>
            <a:r>
              <a:rPr lang="tr-TR" sz="1800" kern="0" dirty="0">
                <a:solidFill>
                  <a:srgbClr val="002060"/>
                </a:solidFill>
              </a:rPr>
              <a:t>hakkı olmayan bir Sekreter</a:t>
            </a:r>
            <a:r>
              <a:rPr lang="tr-TR" sz="1800" kern="0" dirty="0" smtClean="0">
                <a:solidFill>
                  <a:srgbClr val="002060"/>
                </a:solidFill>
              </a:rPr>
              <a:t>;</a:t>
            </a:r>
          </a:p>
          <a:p>
            <a:pPr algn="just"/>
            <a:r>
              <a:rPr lang="tr-TR" sz="1800" kern="0" dirty="0" smtClean="0">
                <a:solidFill>
                  <a:srgbClr val="002060"/>
                </a:solidFill>
              </a:rPr>
              <a:t>(</a:t>
            </a:r>
            <a:r>
              <a:rPr lang="tr-TR" sz="1800" kern="0" dirty="0">
                <a:solidFill>
                  <a:srgbClr val="002060"/>
                </a:solidFill>
              </a:rPr>
              <a:t>en az üç olmak üzere) tek sayıda, oy veren üyeler. Değerlendirme Komitesinin üyeleri, Sözleşme Makamı olması sıfatıyla Yararlanıcının resmi atamasıyla </a:t>
            </a:r>
            <a:r>
              <a:rPr lang="tr-TR" sz="1800" kern="0" dirty="0" smtClean="0">
                <a:solidFill>
                  <a:srgbClr val="002060"/>
                </a:solidFill>
              </a:rPr>
              <a:t>nitelikleri </a:t>
            </a:r>
            <a:r>
              <a:rPr lang="tr-TR" sz="1800" kern="0" dirty="0">
                <a:solidFill>
                  <a:srgbClr val="002060"/>
                </a:solidFill>
              </a:rPr>
              <a:t>ve yeteneklerine göre belirlenmelidir. Üyelerden her biri, ihalenin yapıldığı dile (İngilizce) yeterince hakim olmalıdır ve teklifler hakkında </a:t>
            </a:r>
            <a:r>
              <a:rPr lang="tr-TR" sz="1800" kern="0" dirty="0">
                <a:solidFill>
                  <a:srgbClr val="FF0000"/>
                </a:solidFill>
              </a:rPr>
              <a:t>bilgiye dayalı görüş bildirecek teknik ve idari becerilere </a:t>
            </a:r>
            <a:r>
              <a:rPr lang="tr-TR" sz="1800" kern="0" dirty="0">
                <a:solidFill>
                  <a:srgbClr val="002060"/>
                </a:solidFill>
              </a:rPr>
              <a:t>sahip olmalıdır</a:t>
            </a:r>
            <a:r>
              <a:rPr lang="tr-TR" sz="1800" kern="0" dirty="0" smtClean="0">
                <a:solidFill>
                  <a:srgbClr val="002060"/>
                </a:solidFill>
              </a:rPr>
              <a:t>.</a:t>
            </a:r>
          </a:p>
          <a:p>
            <a:pPr algn="just">
              <a:buFont typeface="Wingdings" pitchFamily="2" charset="2"/>
              <a:buChar char="ü"/>
            </a:pPr>
            <a:r>
              <a:rPr lang="tr-TR" sz="1800" kern="0" dirty="0" smtClean="0">
                <a:solidFill>
                  <a:srgbClr val="002060"/>
                </a:solidFill>
              </a:rPr>
              <a:t> </a:t>
            </a:r>
            <a:r>
              <a:rPr lang="tr-TR" sz="1800" kern="0" dirty="0">
                <a:solidFill>
                  <a:srgbClr val="002060"/>
                </a:solidFill>
              </a:rPr>
              <a:t>Değerlendirme komitesinin bütün üyeleri </a:t>
            </a:r>
            <a:r>
              <a:rPr lang="tr-TR" sz="1800" kern="0" dirty="0">
                <a:solidFill>
                  <a:srgbClr val="FF0000"/>
                </a:solidFill>
              </a:rPr>
              <a:t>Tarafsızlık ve Gizlilik </a:t>
            </a:r>
            <a:r>
              <a:rPr lang="tr-TR" sz="1800" kern="0" dirty="0" err="1">
                <a:solidFill>
                  <a:srgbClr val="FF0000"/>
                </a:solidFill>
              </a:rPr>
              <a:t>Beyanı’nı</a:t>
            </a:r>
            <a:r>
              <a:rPr lang="tr-TR" sz="1800" kern="0" dirty="0">
                <a:solidFill>
                  <a:srgbClr val="FF0000"/>
                </a:solidFill>
              </a:rPr>
              <a:t> imzalamakla yükümlüdür.</a:t>
            </a:r>
          </a:p>
          <a:p>
            <a:pPr marL="0" indent="0" algn="just">
              <a:buNone/>
            </a:pPr>
            <a:endParaRPr lang="tr-TR" sz="1800" kern="0" dirty="0" smtClean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sz="1800" kern="0" dirty="0" smtClean="0">
                <a:solidFill>
                  <a:srgbClr val="002060"/>
                </a:solidFill>
              </a:rPr>
              <a:t>Teklifler </a:t>
            </a:r>
            <a:r>
              <a:rPr lang="tr-TR" sz="1800" kern="0" dirty="0">
                <a:solidFill>
                  <a:srgbClr val="002060"/>
                </a:solidFill>
              </a:rPr>
              <a:t>belirlenen sürede kapalı zarfta  </a:t>
            </a:r>
            <a:r>
              <a:rPr lang="tr-TR" sz="1800" kern="0" dirty="0" smtClean="0">
                <a:solidFill>
                  <a:srgbClr val="002060"/>
                </a:solidFill>
              </a:rPr>
              <a:t>sunulmalıdır. </a:t>
            </a:r>
            <a:r>
              <a:rPr lang="tr-TR" sz="1800" kern="0" dirty="0">
                <a:solidFill>
                  <a:srgbClr val="002060"/>
                </a:solidFill>
              </a:rPr>
              <a:t>Tarihe </a:t>
            </a:r>
            <a:r>
              <a:rPr lang="tr-TR" sz="1800" kern="0" dirty="0" smtClean="0">
                <a:solidFill>
                  <a:srgbClr val="002060"/>
                </a:solidFill>
              </a:rPr>
              <a:t>bakınız.</a:t>
            </a:r>
            <a:endParaRPr lang="tr-TR" sz="1800" kern="0" dirty="0">
              <a:solidFill>
                <a:srgbClr val="002060"/>
              </a:solidFill>
            </a:endParaRPr>
          </a:p>
        </p:txBody>
      </p:sp>
      <p:pic>
        <p:nvPicPr>
          <p:cNvPr id="8" name="Picture 2" descr="C:\Users\TenevJ\Pictures\Fotolia_40171830_S-3cr-4AugenPrinzip-bearb-860x84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815" y="1698350"/>
            <a:ext cx="1491776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29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6265583"/>
            <a:ext cx="9152554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0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4422"/>
            <a:ext cx="906447" cy="60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52328" cy="9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tr-TR" sz="2700" b="1" dirty="0" smtClean="0">
                <a:solidFill>
                  <a:schemeClr val="tx2"/>
                </a:solidFill>
              </a:rPr>
              <a:t>USULSÜZLÜK ve YOLSUZLUK</a:t>
            </a:r>
            <a:r>
              <a:rPr lang="bg-BG" dirty="0"/>
              <a:t/>
            </a:r>
            <a:br>
              <a:rPr lang="bg-BG" dirty="0"/>
            </a:b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en-GB" sz="2000" b="1" kern="0" dirty="0" smtClean="0">
              <a:solidFill>
                <a:srgbClr val="002060"/>
              </a:solidFill>
            </a:endParaRPr>
          </a:p>
        </p:txBody>
      </p:sp>
      <p:pic>
        <p:nvPicPr>
          <p:cNvPr id="8" name="Picture 3" descr="C:\Users\TenevJ\Pictures\untitled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002" y="5046042"/>
            <a:ext cx="2415814" cy="108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Diyagram 8"/>
          <p:cNvGraphicFramePr/>
          <p:nvPr>
            <p:extLst>
              <p:ext uri="{D42A27DB-BD31-4B8C-83A1-F6EECF244321}">
                <p14:modId xmlns:p14="http://schemas.microsoft.com/office/powerpoint/2010/main" val="2331578810"/>
              </p:ext>
            </p:extLst>
          </p:nvPr>
        </p:nvGraphicFramePr>
        <p:xfrm>
          <a:off x="362288" y="1600200"/>
          <a:ext cx="8075240" cy="4498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22997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6265583"/>
            <a:ext cx="9152554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0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4422"/>
            <a:ext cx="906447" cy="60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52328" cy="9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sz="2400" b="1" dirty="0" smtClean="0">
                <a:solidFill>
                  <a:srgbClr val="1F497D"/>
                </a:solidFill>
              </a:rPr>
              <a:t/>
            </a:r>
            <a:br>
              <a:rPr lang="bg-BG" sz="2400" b="1" dirty="0" smtClean="0">
                <a:solidFill>
                  <a:srgbClr val="1F497D"/>
                </a:solidFill>
              </a:rPr>
            </a:br>
            <a:r>
              <a:rPr lang="bg-BG" sz="2400" b="1" dirty="0" smtClean="0">
                <a:solidFill>
                  <a:srgbClr val="1F497D"/>
                </a:solidFill>
              </a:rPr>
              <a:t/>
            </a:r>
            <a:br>
              <a:rPr lang="bg-BG" sz="2400" b="1" dirty="0" smtClean="0">
                <a:solidFill>
                  <a:srgbClr val="1F497D"/>
                </a:solidFill>
              </a:rPr>
            </a:br>
            <a:r>
              <a:rPr lang="bg-BG" sz="2400" b="1" dirty="0" smtClean="0">
                <a:solidFill>
                  <a:srgbClr val="1F497D"/>
                </a:solidFill>
              </a:rPr>
              <a:t/>
            </a:r>
            <a:br>
              <a:rPr lang="bg-BG" sz="2400" b="1" dirty="0" smtClean="0">
                <a:solidFill>
                  <a:srgbClr val="1F497D"/>
                </a:solidFill>
              </a:rPr>
            </a:br>
            <a:r>
              <a:rPr lang="bg-BG" sz="2400" b="1" dirty="0" smtClean="0">
                <a:solidFill>
                  <a:srgbClr val="1F497D"/>
                </a:solidFill>
              </a:rPr>
              <a:t/>
            </a:r>
            <a:br>
              <a:rPr lang="bg-BG" sz="2400" b="1" dirty="0" smtClean="0">
                <a:solidFill>
                  <a:srgbClr val="1F497D"/>
                </a:solidFill>
              </a:rPr>
            </a:br>
            <a:r>
              <a:rPr lang="en-US" sz="2400" b="1" dirty="0" smtClean="0">
                <a:solidFill>
                  <a:srgbClr val="1F497D"/>
                </a:solidFill>
              </a:rPr>
              <a:t>SATIN</a:t>
            </a:r>
            <a:r>
              <a:rPr lang="tr-TR" sz="2400" b="1" dirty="0" smtClean="0">
                <a:solidFill>
                  <a:srgbClr val="1F497D"/>
                </a:solidFill>
              </a:rPr>
              <a:t> </a:t>
            </a:r>
            <a:r>
              <a:rPr lang="en-US" sz="2400" b="1" dirty="0" smtClean="0">
                <a:solidFill>
                  <a:srgbClr val="1F497D"/>
                </a:solidFill>
              </a:rPr>
              <a:t>ALMA </a:t>
            </a:r>
            <a:r>
              <a:rPr lang="en-US" sz="2400" b="1" dirty="0">
                <a:solidFill>
                  <a:srgbClr val="1F497D"/>
                </a:solidFill>
              </a:rPr>
              <a:t>SÜREÇLERİ ve YOLSUZLUK </a:t>
            </a:r>
            <a:r>
              <a:rPr lang="en-US" sz="2400" b="1" dirty="0" smtClean="0">
                <a:solidFill>
                  <a:srgbClr val="1F497D"/>
                </a:solidFill>
              </a:rPr>
              <a:t>RİSKİ</a:t>
            </a:r>
            <a:r>
              <a:rPr lang="tr-TR" sz="2400" b="1" dirty="0" smtClean="0">
                <a:solidFill>
                  <a:srgbClr val="1F497D"/>
                </a:solidFill>
              </a:rPr>
              <a:t> </a:t>
            </a:r>
            <a:r>
              <a:rPr lang="en-US" sz="2400" b="1" dirty="0" smtClean="0">
                <a:solidFill>
                  <a:srgbClr val="1F497D"/>
                </a:solidFill>
              </a:rPr>
              <a:t>(</a:t>
            </a:r>
            <a:r>
              <a:rPr lang="tr-TR" sz="2400" b="1" dirty="0" smtClean="0">
                <a:solidFill>
                  <a:srgbClr val="1F497D"/>
                </a:solidFill>
              </a:rPr>
              <a:t>5</a:t>
            </a:r>
            <a:r>
              <a:rPr lang="bg-BG" sz="2400" b="1" dirty="0" smtClean="0">
                <a:solidFill>
                  <a:srgbClr val="1F497D"/>
                </a:solidFill>
              </a:rPr>
              <a:t>) </a:t>
            </a:r>
            <a:br>
              <a:rPr lang="bg-BG" sz="2400" b="1" dirty="0" smtClean="0">
                <a:solidFill>
                  <a:srgbClr val="1F497D"/>
                </a:solidFill>
              </a:rPr>
            </a:b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 eaLnBrk="0" hangingPunct="0">
              <a:buNone/>
              <a:defRPr/>
            </a:pPr>
            <a:r>
              <a:rPr lang="tr-TR" altLang="bg-BG" sz="1800" b="1" u="sng" kern="0" dirty="0" smtClean="0">
                <a:solidFill>
                  <a:srgbClr val="002060"/>
                </a:solidFill>
              </a:rPr>
              <a:t>Değerlendirme komitesine bazı ipuçları</a:t>
            </a:r>
          </a:p>
          <a:p>
            <a:pPr marL="285750" lvl="0" indent="-285750" algn="just" eaLnBrk="0" hangingPunct="0">
              <a:buFont typeface="Wingdings" panose="05000000000000000000" pitchFamily="2" charset="2"/>
              <a:buChar char="ü"/>
              <a:defRPr/>
            </a:pPr>
            <a:r>
              <a:rPr lang="tr-TR" altLang="bg-BG" sz="1800" kern="0" dirty="0" smtClean="0">
                <a:solidFill>
                  <a:srgbClr val="002060"/>
                </a:solidFill>
              </a:rPr>
              <a:t>Her bir teklifin </a:t>
            </a:r>
            <a:r>
              <a:rPr lang="tr-TR" altLang="bg-BG" sz="1800" kern="0" dirty="0" smtClean="0">
                <a:solidFill>
                  <a:srgbClr val="FF0000"/>
                </a:solidFill>
              </a:rPr>
              <a:t>farklı adreslerinin</a:t>
            </a:r>
            <a:r>
              <a:rPr lang="tr-TR" altLang="bg-BG" sz="1800" kern="0" dirty="0" smtClean="0">
                <a:solidFill>
                  <a:srgbClr val="002060"/>
                </a:solidFill>
              </a:rPr>
              <a:t>, iletişim bilgilerinin olduğundan emin olunuz. </a:t>
            </a:r>
          </a:p>
          <a:p>
            <a:pPr marL="285750" lvl="0" indent="-285750" algn="just" eaLnBrk="0" hangingPunct="0">
              <a:buFont typeface="Wingdings" panose="05000000000000000000" pitchFamily="2" charset="2"/>
              <a:buChar char="ü"/>
              <a:defRPr/>
            </a:pPr>
            <a:endParaRPr lang="tr-TR" altLang="bg-BG" sz="1800" kern="0" dirty="0" smtClean="0">
              <a:solidFill>
                <a:srgbClr val="002060"/>
              </a:solidFill>
            </a:endParaRPr>
          </a:p>
          <a:p>
            <a:pPr marL="285750" lvl="0" indent="-285750" algn="just" eaLnBrk="0" hangingPunct="0">
              <a:buFont typeface="Wingdings" panose="05000000000000000000" pitchFamily="2" charset="2"/>
              <a:buChar char="ü"/>
              <a:defRPr/>
            </a:pPr>
            <a:r>
              <a:rPr lang="tr-TR" altLang="bg-BG" sz="1800" kern="0" dirty="0" smtClean="0">
                <a:solidFill>
                  <a:srgbClr val="002060"/>
                </a:solidFill>
              </a:rPr>
              <a:t> İhalede </a:t>
            </a:r>
            <a:r>
              <a:rPr lang="tr-TR" altLang="bg-BG" sz="1800" kern="0" dirty="0" smtClean="0">
                <a:solidFill>
                  <a:srgbClr val="FF0000"/>
                </a:solidFill>
              </a:rPr>
              <a:t>yüklenici ile altyüklenici aynı kişi/firma olmamalıdır</a:t>
            </a:r>
            <a:r>
              <a:rPr lang="tr-TR" altLang="bg-BG" sz="1800" kern="0" smtClean="0">
                <a:solidFill>
                  <a:srgbClr val="002060"/>
                </a:solidFill>
              </a:rPr>
              <a:t>. </a:t>
            </a:r>
            <a:endParaRPr lang="tr-TR" altLang="bg-BG" sz="1800" kern="0" dirty="0" smtClean="0">
              <a:solidFill>
                <a:srgbClr val="002060"/>
              </a:solidFill>
            </a:endParaRPr>
          </a:p>
          <a:p>
            <a:pPr marL="285750" lvl="0" indent="-285750" algn="just" eaLnBrk="0" hangingPunct="0">
              <a:buFont typeface="Wingdings" panose="05000000000000000000" pitchFamily="2" charset="2"/>
              <a:buChar char="ü"/>
              <a:defRPr/>
            </a:pPr>
            <a:r>
              <a:rPr lang="tr-TR" altLang="bg-BG" sz="1800" kern="0" dirty="0" smtClean="0">
                <a:solidFill>
                  <a:srgbClr val="002060"/>
                </a:solidFill>
              </a:rPr>
              <a:t>Tanınan bilinen, </a:t>
            </a:r>
            <a:r>
              <a:rPr lang="tr-TR" altLang="bg-BG" sz="1800" kern="0" dirty="0" smtClean="0">
                <a:solidFill>
                  <a:srgbClr val="FF0000"/>
                </a:solidFill>
              </a:rPr>
              <a:t>uydurulmamış yükleniciler </a:t>
            </a:r>
            <a:r>
              <a:rPr lang="tr-TR" altLang="bg-BG" sz="1800" kern="0" dirty="0" smtClean="0">
                <a:solidFill>
                  <a:srgbClr val="002060"/>
                </a:solidFill>
              </a:rPr>
              <a:t>olduğundan emin olunuz.  Rehber, internet taraması yapınız. </a:t>
            </a:r>
          </a:p>
        </p:txBody>
      </p:sp>
      <p:pic>
        <p:nvPicPr>
          <p:cNvPr id="8" name="Picture 2" descr="C:\Users\TenevJ\Pictures\untitled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085184"/>
            <a:ext cx="955551" cy="65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93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6265583"/>
            <a:ext cx="9152554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0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4422"/>
            <a:ext cx="906447" cy="60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52328" cy="9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bg-BG" sz="2400" b="1" dirty="0" smtClean="0">
                <a:solidFill>
                  <a:schemeClr val="tx2"/>
                </a:solidFill>
                <a:ea typeface="+mn-ea"/>
                <a:cs typeface="+mn-cs"/>
              </a:rPr>
              <a:t/>
            </a:r>
            <a:br>
              <a:rPr lang="bg-BG" sz="2400" b="1" dirty="0" smtClean="0">
                <a:solidFill>
                  <a:schemeClr val="tx2"/>
                </a:solidFill>
                <a:ea typeface="+mn-ea"/>
                <a:cs typeface="+mn-cs"/>
              </a:rPr>
            </a:br>
            <a:r>
              <a:rPr lang="bg-BG" sz="2400" b="1" dirty="0" smtClean="0">
                <a:solidFill>
                  <a:schemeClr val="tx2"/>
                </a:solidFill>
                <a:ea typeface="+mn-ea"/>
                <a:cs typeface="+mn-cs"/>
              </a:rPr>
              <a:t/>
            </a:r>
            <a:br>
              <a:rPr lang="bg-BG" sz="2400" b="1" dirty="0" smtClean="0">
                <a:solidFill>
                  <a:schemeClr val="tx2"/>
                </a:solidFill>
                <a:ea typeface="+mn-ea"/>
                <a:cs typeface="+mn-cs"/>
              </a:rPr>
            </a:br>
            <a:r>
              <a:rPr lang="bg-BG" sz="2400" b="1" dirty="0" smtClean="0">
                <a:solidFill>
                  <a:schemeClr val="tx2"/>
                </a:solidFill>
                <a:ea typeface="+mn-ea"/>
                <a:cs typeface="+mn-cs"/>
              </a:rPr>
              <a:t/>
            </a:r>
            <a:br>
              <a:rPr lang="bg-BG" sz="2400" b="1" dirty="0" smtClean="0">
                <a:solidFill>
                  <a:schemeClr val="tx2"/>
                </a:solidFill>
                <a:ea typeface="+mn-ea"/>
                <a:cs typeface="+mn-cs"/>
              </a:rPr>
            </a:br>
            <a:r>
              <a:rPr lang="en-US" sz="2400" b="1" dirty="0" smtClean="0">
                <a:solidFill>
                  <a:schemeClr val="tx2"/>
                </a:solidFill>
                <a:ea typeface="+mn-ea"/>
                <a:cs typeface="+mn-cs"/>
              </a:rPr>
              <a:t>SATIN</a:t>
            </a:r>
            <a:r>
              <a:rPr lang="tr-TR" sz="2400" b="1" dirty="0" smtClean="0">
                <a:solidFill>
                  <a:schemeClr val="tx2"/>
                </a:solidFill>
                <a:ea typeface="+mn-ea"/>
                <a:cs typeface="+mn-cs"/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  <a:ea typeface="+mn-ea"/>
                <a:cs typeface="+mn-cs"/>
              </a:rPr>
              <a:t>ALMA </a:t>
            </a:r>
            <a:r>
              <a:rPr lang="en-US" sz="2400" b="1" dirty="0">
                <a:solidFill>
                  <a:schemeClr val="tx2"/>
                </a:solidFill>
                <a:ea typeface="+mn-ea"/>
                <a:cs typeface="+mn-cs"/>
              </a:rPr>
              <a:t>SÜREÇLERİ ve YOLSUZLUK RİSKİ </a:t>
            </a:r>
            <a:r>
              <a:rPr lang="en-US" sz="2400" b="1" dirty="0" smtClean="0">
                <a:solidFill>
                  <a:schemeClr val="tx2"/>
                </a:solidFill>
                <a:ea typeface="+mn-ea"/>
                <a:cs typeface="+mn-cs"/>
              </a:rPr>
              <a:t>(</a:t>
            </a:r>
            <a:r>
              <a:rPr lang="tr-TR" sz="2400" b="1" dirty="0" smtClean="0">
                <a:solidFill>
                  <a:schemeClr val="tx2"/>
                </a:solidFill>
                <a:ea typeface="+mn-ea"/>
                <a:cs typeface="+mn-cs"/>
              </a:rPr>
              <a:t>6</a:t>
            </a:r>
            <a:r>
              <a:rPr lang="en-US" sz="2400" b="1" dirty="0" smtClean="0">
                <a:solidFill>
                  <a:schemeClr val="tx2"/>
                </a:solidFill>
                <a:ea typeface="+mn-ea"/>
                <a:cs typeface="+mn-cs"/>
              </a:rPr>
              <a:t>)</a:t>
            </a:r>
            <a:r>
              <a:rPr lang="bg-BG" sz="2400" b="1" dirty="0" smtClean="0">
                <a:solidFill>
                  <a:schemeClr val="tx2"/>
                </a:solidFill>
                <a:ea typeface="+mn-ea"/>
                <a:cs typeface="+mn-cs"/>
              </a:rPr>
              <a:t/>
            </a:r>
            <a:br>
              <a:rPr lang="bg-BG" sz="2400" b="1" dirty="0" smtClean="0">
                <a:solidFill>
                  <a:schemeClr val="tx2"/>
                </a:solidFill>
                <a:ea typeface="+mn-ea"/>
                <a:cs typeface="+mn-cs"/>
              </a:rPr>
            </a:br>
            <a:endParaRPr lang="bg-BG" sz="2400" dirty="0">
              <a:solidFill>
                <a:schemeClr val="tx2"/>
              </a:solidFill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0" indent="-285750" algn="just" eaLnBrk="0" hangingPunct="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  <a:defRPr/>
            </a:pPr>
            <a:endParaRPr lang="tr-TR" altLang="bg-BG" sz="1800" b="1" kern="0" dirty="0" smtClean="0">
              <a:solidFill>
                <a:srgbClr val="002060"/>
              </a:solidFill>
            </a:endParaRPr>
          </a:p>
          <a:p>
            <a:pPr marL="285750" lvl="0" indent="-285750" algn="just" eaLnBrk="0" hangingPunct="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  <a:defRPr/>
            </a:pPr>
            <a:r>
              <a:rPr lang="tr-TR" altLang="bg-BG" sz="1800" b="1" kern="0" dirty="0" smtClean="0">
                <a:solidFill>
                  <a:srgbClr val="FF0000"/>
                </a:solidFill>
              </a:rPr>
              <a:t>Sözleşmede şeffalığı temin edecek düzeyde açıklama olmalıdır </a:t>
            </a:r>
            <a:r>
              <a:rPr lang="tr-TR" altLang="bg-BG" sz="1800" b="1" kern="0" dirty="0" smtClean="0">
                <a:solidFill>
                  <a:srgbClr val="002060"/>
                </a:solidFill>
              </a:rPr>
              <a:t>(Başlığı, değeri, konusu, seçilen ihale usulü </a:t>
            </a:r>
            <a:r>
              <a:rPr lang="tr-TR" altLang="bg-BG" sz="1800" b="1" kern="0" dirty="0" err="1" smtClean="0">
                <a:solidFill>
                  <a:srgbClr val="002060"/>
                </a:solidFill>
              </a:rPr>
              <a:t>v.b</a:t>
            </a:r>
            <a:r>
              <a:rPr lang="tr-TR" altLang="bg-BG" sz="1800" b="1" kern="0" dirty="0" smtClean="0">
                <a:solidFill>
                  <a:srgbClr val="002060"/>
                </a:solidFill>
              </a:rPr>
              <a:t>.). </a:t>
            </a:r>
          </a:p>
          <a:p>
            <a:pPr marL="285750" lvl="0" indent="-285750" algn="just" eaLnBrk="0" hangingPunct="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  <a:defRPr/>
            </a:pPr>
            <a:endParaRPr lang="en-GB" altLang="bg-BG" sz="1800" kern="0" dirty="0" smtClean="0">
              <a:solidFill>
                <a:srgbClr val="002060"/>
              </a:solidFill>
            </a:endParaRPr>
          </a:p>
          <a:p>
            <a:pPr marL="285750" lvl="0" indent="-285750" algn="just" eaLnBrk="0" hangingPunct="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  <a:defRPr/>
            </a:pPr>
            <a:r>
              <a:rPr lang="tr-TR" altLang="bg-BG" sz="1800" b="1" kern="0" dirty="0" smtClean="0">
                <a:solidFill>
                  <a:srgbClr val="002060"/>
                </a:solidFill>
              </a:rPr>
              <a:t>İhale süreci gibi sözleşme çıktıları da </a:t>
            </a:r>
            <a:r>
              <a:rPr lang="tr-TR" altLang="bg-BG" sz="1800" b="1" kern="0" dirty="0" smtClean="0">
                <a:solidFill>
                  <a:srgbClr val="FF0000"/>
                </a:solidFill>
              </a:rPr>
              <a:t>izleme uzmanları </a:t>
            </a:r>
            <a:r>
              <a:rPr lang="tr-TR" altLang="bg-BG" sz="1800" b="1" kern="0" dirty="0" smtClean="0">
                <a:solidFill>
                  <a:srgbClr val="002060"/>
                </a:solidFill>
              </a:rPr>
              <a:t>tarafından tetkik edilir. </a:t>
            </a:r>
          </a:p>
          <a:p>
            <a:pPr marL="285750" lvl="0" indent="-285750" algn="just" eaLnBrk="0" hangingPunct="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  <a:defRPr/>
            </a:pPr>
            <a:endParaRPr lang="tr-TR" altLang="bg-BG" sz="1800" b="1" kern="0" dirty="0">
              <a:solidFill>
                <a:srgbClr val="002060"/>
              </a:solidFill>
            </a:endParaRPr>
          </a:p>
          <a:p>
            <a:pPr marL="285750" lvl="0" indent="-285750" algn="just" eaLnBrk="0" hangingPunct="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  <a:defRPr/>
            </a:pPr>
            <a:r>
              <a:rPr lang="tr-TR" altLang="bg-BG" sz="1800" b="1" kern="0" dirty="0" smtClean="0">
                <a:solidFill>
                  <a:srgbClr val="002060"/>
                </a:solidFill>
              </a:rPr>
              <a:t>İhalenin tüm aşamalarının (davet, teklif toplama, teklifleri açma, değerlendirme) </a:t>
            </a:r>
            <a:r>
              <a:rPr lang="tr-TR" altLang="bg-BG" sz="1800" b="1" kern="0" dirty="0" smtClean="0">
                <a:solidFill>
                  <a:srgbClr val="FF0000"/>
                </a:solidFill>
              </a:rPr>
              <a:t>kaydı tutulmalıdır</a:t>
            </a:r>
            <a:r>
              <a:rPr lang="tr-TR" altLang="bg-BG" sz="1800" b="1" kern="0" dirty="0" smtClean="0">
                <a:solidFill>
                  <a:srgbClr val="002060"/>
                </a:solidFill>
              </a:rPr>
              <a:t>.</a:t>
            </a:r>
          </a:p>
          <a:p>
            <a:pPr marL="285750" lvl="0" indent="-285750" algn="just" eaLnBrk="0" hangingPunct="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  <a:defRPr/>
            </a:pPr>
            <a:endParaRPr lang="en-GB" dirty="0"/>
          </a:p>
        </p:txBody>
      </p:sp>
      <p:pic>
        <p:nvPicPr>
          <p:cNvPr id="8" name="Picture 3" descr="C:\Users\TenevJ\Pictures\untitleW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990" y="4149080"/>
            <a:ext cx="3012366" cy="229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73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6265583"/>
            <a:ext cx="9152554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0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4422"/>
            <a:ext cx="906447" cy="60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52328" cy="9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400" b="1" dirty="0" smtClean="0">
                <a:solidFill>
                  <a:srgbClr val="1F497D"/>
                </a:solidFill>
              </a:rPr>
              <a:t/>
            </a:r>
            <a:br>
              <a:rPr lang="bg-BG" sz="2400" b="1" dirty="0" smtClean="0">
                <a:solidFill>
                  <a:srgbClr val="1F497D"/>
                </a:solidFill>
              </a:rPr>
            </a:br>
            <a:r>
              <a:rPr lang="tr-TR" sz="2400" b="1" cap="all" dirty="0" smtClean="0">
                <a:solidFill>
                  <a:srgbClr val="1F497D"/>
                </a:solidFill>
              </a:rPr>
              <a:t>Usulsüzlük Örnekleri</a:t>
            </a:r>
            <a:endParaRPr lang="bg-BG" cap="all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10" name="Diyagram 9"/>
          <p:cNvGraphicFramePr/>
          <p:nvPr>
            <p:extLst>
              <p:ext uri="{D42A27DB-BD31-4B8C-83A1-F6EECF244321}">
                <p14:modId xmlns:p14="http://schemas.microsoft.com/office/powerpoint/2010/main" val="2928453028"/>
              </p:ext>
            </p:extLst>
          </p:nvPr>
        </p:nvGraphicFramePr>
        <p:xfrm>
          <a:off x="457200" y="1417638"/>
          <a:ext cx="8075240" cy="4459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9484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6265583"/>
            <a:ext cx="9152554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0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4422"/>
            <a:ext cx="906447" cy="60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52328" cy="9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400" b="1" dirty="0" smtClean="0">
                <a:solidFill>
                  <a:srgbClr val="1F497D"/>
                </a:solidFill>
              </a:rPr>
              <a:t/>
            </a:r>
            <a:br>
              <a:rPr lang="bg-BG" sz="2400" b="1" dirty="0" smtClean="0">
                <a:solidFill>
                  <a:srgbClr val="1F497D"/>
                </a:solidFill>
              </a:rPr>
            </a:br>
            <a:r>
              <a:rPr lang="tr-TR" sz="2400" b="1" cap="all" dirty="0" smtClean="0">
                <a:solidFill>
                  <a:srgbClr val="1F497D"/>
                </a:solidFill>
              </a:rPr>
              <a:t>Usulsüzlük Örnekleri </a:t>
            </a:r>
            <a:r>
              <a:rPr lang="bg-BG" sz="2400" b="1" cap="all" dirty="0" smtClean="0">
                <a:solidFill>
                  <a:srgbClr val="1F497D"/>
                </a:solidFill>
              </a:rPr>
              <a:t>(</a:t>
            </a:r>
            <a:r>
              <a:rPr lang="tr-TR" sz="2400" b="1" cap="all" dirty="0" smtClean="0">
                <a:solidFill>
                  <a:srgbClr val="1F497D"/>
                </a:solidFill>
              </a:rPr>
              <a:t>2</a:t>
            </a:r>
            <a:r>
              <a:rPr lang="bg-BG" sz="2400" b="1" cap="all" dirty="0" smtClean="0">
                <a:solidFill>
                  <a:srgbClr val="1F497D"/>
                </a:solidFill>
              </a:rPr>
              <a:t>)</a:t>
            </a:r>
            <a:endParaRPr lang="bg-BG" cap="all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10" name="Diyagram 9"/>
          <p:cNvGraphicFramePr/>
          <p:nvPr>
            <p:extLst>
              <p:ext uri="{D42A27DB-BD31-4B8C-83A1-F6EECF244321}">
                <p14:modId xmlns:p14="http://schemas.microsoft.com/office/powerpoint/2010/main" val="3058192110"/>
              </p:ext>
            </p:extLst>
          </p:nvPr>
        </p:nvGraphicFramePr>
        <p:xfrm>
          <a:off x="457200" y="1417638"/>
          <a:ext cx="8075240" cy="4459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83599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6265583"/>
            <a:ext cx="9152554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0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4422"/>
            <a:ext cx="906447" cy="60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52328" cy="9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400" b="1" dirty="0" smtClean="0">
                <a:solidFill>
                  <a:srgbClr val="1F497D"/>
                </a:solidFill>
              </a:rPr>
              <a:t/>
            </a:r>
            <a:br>
              <a:rPr lang="bg-BG" sz="2400" b="1" dirty="0" smtClean="0">
                <a:solidFill>
                  <a:srgbClr val="1F497D"/>
                </a:solidFill>
              </a:rPr>
            </a:br>
            <a:r>
              <a:rPr lang="tr-TR" sz="2400" b="1" cap="all" dirty="0" smtClean="0">
                <a:solidFill>
                  <a:srgbClr val="1F497D"/>
                </a:solidFill>
              </a:rPr>
              <a:t>Usulsüzlük Örnekleri </a:t>
            </a:r>
            <a:r>
              <a:rPr lang="bg-BG" sz="2400" b="1" cap="all" dirty="0" smtClean="0">
                <a:solidFill>
                  <a:srgbClr val="1F497D"/>
                </a:solidFill>
              </a:rPr>
              <a:t>(</a:t>
            </a:r>
            <a:r>
              <a:rPr lang="tr-TR" sz="2400" b="1" cap="all" dirty="0" smtClean="0">
                <a:solidFill>
                  <a:srgbClr val="1F497D"/>
                </a:solidFill>
              </a:rPr>
              <a:t>3</a:t>
            </a:r>
            <a:r>
              <a:rPr lang="bg-BG" sz="2400" b="1" cap="all" dirty="0" smtClean="0">
                <a:solidFill>
                  <a:srgbClr val="1F497D"/>
                </a:solidFill>
              </a:rPr>
              <a:t>)</a:t>
            </a:r>
            <a:endParaRPr lang="bg-BG" cap="all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10" name="Diyagram 9"/>
          <p:cNvGraphicFramePr/>
          <p:nvPr>
            <p:extLst>
              <p:ext uri="{D42A27DB-BD31-4B8C-83A1-F6EECF244321}">
                <p14:modId xmlns:p14="http://schemas.microsoft.com/office/powerpoint/2010/main" val="2238525499"/>
              </p:ext>
            </p:extLst>
          </p:nvPr>
        </p:nvGraphicFramePr>
        <p:xfrm>
          <a:off x="457200" y="1417638"/>
          <a:ext cx="8075240" cy="4459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72941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6265583"/>
            <a:ext cx="9152554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0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4422"/>
            <a:ext cx="906447" cy="60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52328" cy="9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400" b="1" dirty="0" smtClean="0"/>
              <a:t/>
            </a:r>
            <a:br>
              <a:rPr lang="bg-BG" sz="2400" b="1" dirty="0" smtClean="0"/>
            </a:br>
            <a:r>
              <a:rPr lang="bg-BG" sz="2400" b="1" dirty="0" smtClean="0"/>
              <a:t>    </a:t>
            </a:r>
            <a:r>
              <a:rPr lang="tr-TR" sz="2400" b="1" dirty="0" smtClean="0">
                <a:solidFill>
                  <a:schemeClr val="tx2"/>
                </a:solidFill>
              </a:rPr>
              <a:t>YOLSUZLUK ÖRNEKLERİ</a:t>
            </a:r>
            <a:endParaRPr lang="bg-BG" sz="2400" b="1" dirty="0">
              <a:solidFill>
                <a:schemeClr val="tx2"/>
              </a:solidFill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199" y="1484784"/>
            <a:ext cx="8229600" cy="4817735"/>
          </a:xfrm>
        </p:spPr>
        <p:txBody>
          <a:bodyPr>
            <a:noAutofit/>
          </a:bodyPr>
          <a:lstStyle/>
          <a:p>
            <a:pPr lvl="0" algn="just" eaLnBrk="0" hangingPunct="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  <a:defRPr/>
            </a:pPr>
            <a:r>
              <a:rPr lang="tr-TR" altLang="bg-BG" sz="2000" kern="0" dirty="0" smtClean="0">
                <a:solidFill>
                  <a:srgbClr val="002060"/>
                </a:solidFill>
              </a:rPr>
              <a:t>Yanlış, eksik veya hatalı dökümanın kasten ibrazı</a:t>
            </a:r>
            <a:endParaRPr lang="en-GB" altLang="bg-BG" sz="2000" kern="0" dirty="0" smtClean="0">
              <a:solidFill>
                <a:srgbClr val="002060"/>
              </a:solidFill>
            </a:endParaRPr>
          </a:p>
          <a:p>
            <a:pPr lvl="0" algn="just" eaLnBrk="0" hangingPunct="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  <a:defRPr/>
            </a:pPr>
            <a:r>
              <a:rPr lang="tr-TR" altLang="bg-BG" sz="2000" kern="0" dirty="0" smtClean="0">
                <a:solidFill>
                  <a:srgbClr val="002060"/>
                </a:solidFill>
              </a:rPr>
              <a:t>İstenilen belli bir bilgi ibrazının kasti olarak sekteye uğratılması veya bilginin üzerinin örtülmesi  </a:t>
            </a:r>
            <a:endParaRPr lang="en-GB" altLang="bg-BG" sz="2000" kern="0" dirty="0" smtClean="0">
              <a:solidFill>
                <a:srgbClr val="002060"/>
              </a:solidFill>
            </a:endParaRPr>
          </a:p>
          <a:p>
            <a:pPr lvl="0" algn="just" eaLnBrk="0" hangingPunct="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  <a:defRPr/>
            </a:pPr>
            <a:r>
              <a:rPr lang="tr-TR" altLang="bg-BG" sz="2000" kern="0" dirty="0" smtClean="0">
                <a:solidFill>
                  <a:srgbClr val="FF0000"/>
                </a:solidFill>
              </a:rPr>
              <a:t>Fonu veriliş amacının dışında farklı bir niyetle kullanmak</a:t>
            </a:r>
            <a:endParaRPr lang="en-GB" altLang="bg-BG" sz="2000" kern="0" dirty="0" smtClean="0">
              <a:solidFill>
                <a:srgbClr val="FF0000"/>
              </a:solidFill>
            </a:endParaRPr>
          </a:p>
          <a:p>
            <a:pPr lvl="0" algn="just" eaLnBrk="0" hangingPunct="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  <a:defRPr/>
            </a:pPr>
            <a:r>
              <a:rPr lang="tr-TR" altLang="bg-BG" sz="2000" kern="0" dirty="0" smtClean="0">
                <a:solidFill>
                  <a:srgbClr val="FF0000"/>
                </a:solidFill>
              </a:rPr>
              <a:t>Hibeyi teknik şartnameye veya spesifik hibe koşullarına uymayan kişilere veya kuruluşlara vermek</a:t>
            </a:r>
            <a:endParaRPr lang="en-GB" altLang="bg-BG" sz="2000" kern="0" dirty="0" smtClean="0">
              <a:solidFill>
                <a:srgbClr val="FF0000"/>
              </a:solidFill>
            </a:endParaRPr>
          </a:p>
          <a:p>
            <a:pPr lvl="0" algn="just" eaLnBrk="0" hangingPunct="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  <a:defRPr/>
            </a:pPr>
            <a:r>
              <a:rPr lang="tr-TR" altLang="bg-BG" sz="2000" kern="0" dirty="0" smtClean="0">
                <a:solidFill>
                  <a:srgbClr val="FF0000"/>
                </a:solidFill>
              </a:rPr>
              <a:t>Sahte belge veya eksik bilgi içeren fatura, rapor, ödeme emri </a:t>
            </a:r>
            <a:r>
              <a:rPr lang="tr-TR" altLang="bg-BG" sz="2000" kern="0" dirty="0" err="1" smtClean="0">
                <a:solidFill>
                  <a:srgbClr val="FF0000"/>
                </a:solidFill>
              </a:rPr>
              <a:t>v.s</a:t>
            </a:r>
            <a:r>
              <a:rPr lang="tr-TR" altLang="bg-BG" sz="2000" kern="0" dirty="0" smtClean="0">
                <a:solidFill>
                  <a:srgbClr val="FF0000"/>
                </a:solidFill>
              </a:rPr>
              <a:t>.</a:t>
            </a:r>
            <a:endParaRPr lang="bg-BG" sz="2000" dirty="0">
              <a:solidFill>
                <a:srgbClr val="FF0000"/>
              </a:solidFill>
            </a:endParaRPr>
          </a:p>
        </p:txBody>
      </p:sp>
      <p:pic>
        <p:nvPicPr>
          <p:cNvPr id="8" name="Picture 2" descr="C:\Users\TenevJ\Pictures\1409941721_12-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286295"/>
            <a:ext cx="337258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6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6265583"/>
            <a:ext cx="9152554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304422"/>
            <a:ext cx="9144002" cy="132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4422"/>
            <a:ext cx="906447" cy="60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52328" cy="9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>
            <a:normAutofit fontScale="90000"/>
          </a:bodyPr>
          <a:lstStyle/>
          <a:p>
            <a:r>
              <a:rPr lang="bg-BG" sz="2400" b="1" dirty="0" smtClean="0">
                <a:solidFill>
                  <a:schemeClr val="tx2"/>
                </a:solidFill>
              </a:rPr>
              <a:t/>
            </a:r>
            <a:br>
              <a:rPr lang="bg-BG" sz="2400" b="1" dirty="0" smtClean="0">
                <a:solidFill>
                  <a:schemeClr val="tx2"/>
                </a:solidFill>
              </a:rPr>
            </a:br>
            <a:r>
              <a:rPr lang="bg-BG" sz="2400" b="1" dirty="0" smtClean="0">
                <a:solidFill>
                  <a:schemeClr val="tx2"/>
                </a:solidFill>
              </a:rPr>
              <a:t>     </a:t>
            </a:r>
            <a:r>
              <a:rPr lang="tr-TR" sz="2400" b="1" dirty="0" smtClean="0">
                <a:solidFill>
                  <a:schemeClr val="tx2"/>
                </a:solidFill>
              </a:rPr>
              <a:t>USULSÜZLÜK BİLDİRİMİ NASIL ve NEREYE YAPILIR?</a:t>
            </a:r>
            <a:endParaRPr lang="bg-BG" sz="2400" b="1" dirty="0">
              <a:solidFill>
                <a:schemeClr val="tx2"/>
              </a:solidFill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1493966"/>
            <a:ext cx="8147248" cy="4771617"/>
          </a:xfrm>
        </p:spPr>
        <p:txBody>
          <a:bodyPr>
            <a:normAutofit/>
          </a:bodyPr>
          <a:lstStyle/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tr-TR" altLang="bg-BG" sz="2200" b="1" kern="0" dirty="0" smtClean="0">
                <a:solidFill>
                  <a:srgbClr val="002060"/>
                </a:solidFill>
              </a:rPr>
              <a:t>AB mali kaynakları ile finanse edilen projelere ilişkin olarak </a:t>
            </a:r>
            <a:r>
              <a:rPr lang="tr-TR" altLang="bg-BG" sz="2200" b="1" u="sng" kern="0" dirty="0" smtClean="0">
                <a:solidFill>
                  <a:srgbClr val="002060"/>
                </a:solidFill>
              </a:rPr>
              <a:t>herkes</a:t>
            </a:r>
            <a:r>
              <a:rPr lang="tr-TR" altLang="bg-BG" sz="2200" b="1" kern="0" dirty="0" smtClean="0">
                <a:solidFill>
                  <a:srgbClr val="002060"/>
                </a:solidFill>
              </a:rPr>
              <a:t> usulsüzlük ve yolsuzluk ihbarında bulunabilir. 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tr-TR" altLang="bg-BG" sz="2200" kern="0" dirty="0" smtClean="0">
                <a:solidFill>
                  <a:srgbClr val="002060"/>
                </a:solidFill>
              </a:rPr>
              <a:t>İhbar şunları içermelidir:</a:t>
            </a:r>
            <a:endParaRPr lang="en-GB" altLang="bg-BG" sz="2200" kern="0" dirty="0" smtClean="0">
              <a:solidFill>
                <a:srgbClr val="002060"/>
              </a:solidFill>
            </a:endParaRP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  <a:defRPr/>
            </a:pPr>
            <a:r>
              <a:rPr lang="tr-TR" altLang="bg-BG" sz="2200" kern="0" dirty="0" smtClean="0">
                <a:solidFill>
                  <a:srgbClr val="002060"/>
                </a:solidFill>
              </a:rPr>
              <a:t>Belli bir projeye doğrudan referans</a:t>
            </a:r>
            <a:r>
              <a:rPr lang="tr-TR" altLang="bg-BG" sz="2200" kern="0" dirty="0">
                <a:solidFill>
                  <a:srgbClr val="002060"/>
                </a:solidFill>
              </a:rPr>
              <a:t>,</a:t>
            </a:r>
            <a:endParaRPr lang="en-GB" altLang="bg-BG" sz="2200" kern="0" dirty="0" smtClean="0">
              <a:solidFill>
                <a:srgbClr val="002060"/>
              </a:solidFill>
            </a:endParaRP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  <a:defRPr/>
            </a:pPr>
            <a:r>
              <a:rPr lang="tr-TR" altLang="bg-BG" sz="2200" kern="0" dirty="0" smtClean="0">
                <a:solidFill>
                  <a:srgbClr val="002060"/>
                </a:solidFill>
              </a:rPr>
              <a:t>İlgili program ve yönetim birimine atıf,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  <a:defRPr/>
            </a:pPr>
            <a:r>
              <a:rPr lang="tr-TR" altLang="bg-BG" sz="2200" kern="0" dirty="0" smtClean="0">
                <a:solidFill>
                  <a:srgbClr val="002060"/>
                </a:solidFill>
              </a:rPr>
              <a:t>Usulsüzlüğün tanımı.</a:t>
            </a:r>
            <a:endParaRPr lang="en-GB" altLang="bg-BG" sz="2200" kern="0" dirty="0" smtClean="0">
              <a:solidFill>
                <a:srgbClr val="002060"/>
              </a:solidFill>
            </a:endParaRP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tr-TR" altLang="bg-BG" sz="2200" kern="0" dirty="0" smtClean="0">
                <a:solidFill>
                  <a:srgbClr val="002060"/>
                </a:solidFill>
              </a:rPr>
              <a:t>Usulsüzlük bildirimleri Yönetim Otoritesi’ne (Bulgaristan Bölgesel Kalkınma ve Bayındırlık Bakanlığı), Ulusal </a:t>
            </a:r>
            <a:r>
              <a:rPr lang="tr-TR" altLang="bg-BG" sz="2200" kern="0" dirty="0" err="1" smtClean="0">
                <a:solidFill>
                  <a:srgbClr val="002060"/>
                </a:solidFill>
              </a:rPr>
              <a:t>Otorite’ye</a:t>
            </a:r>
            <a:r>
              <a:rPr lang="tr-TR" altLang="bg-BG" sz="2200" kern="0" dirty="0" smtClean="0">
                <a:solidFill>
                  <a:srgbClr val="002060"/>
                </a:solidFill>
              </a:rPr>
              <a:t> (Dışişleri Bakanlığı Avrupa Birliği Başkanlığı), </a:t>
            </a:r>
            <a:r>
              <a:rPr lang="tr-TR" altLang="bg-BG" sz="2200" kern="0" dirty="0" err="1" smtClean="0">
                <a:solidFill>
                  <a:srgbClr val="002060"/>
                </a:solidFill>
              </a:rPr>
              <a:t>AFCOS’a</a:t>
            </a:r>
            <a:r>
              <a:rPr lang="tr-TR" altLang="bg-BG" sz="2200" kern="0" dirty="0" smtClean="0">
                <a:solidFill>
                  <a:srgbClr val="002060"/>
                </a:solidFill>
              </a:rPr>
              <a:t> (</a:t>
            </a:r>
            <a:r>
              <a:rPr lang="en-GB" altLang="bg-BG" sz="2200" kern="0" dirty="0">
                <a:solidFill>
                  <a:srgbClr val="002060"/>
                </a:solidFill>
              </a:rPr>
              <a:t>Anti-Fraud Coordination Service</a:t>
            </a:r>
            <a:r>
              <a:rPr lang="tr-TR" altLang="bg-BG" sz="2200" kern="0" dirty="0" smtClean="0">
                <a:solidFill>
                  <a:srgbClr val="002060"/>
                </a:solidFill>
              </a:rPr>
              <a:t>) (Devlet Denetleme Kurulu Başkanlığı</a:t>
            </a:r>
            <a:r>
              <a:rPr lang="tr-TR" altLang="bg-BG" sz="2200" kern="0" dirty="0">
                <a:solidFill>
                  <a:srgbClr val="002060"/>
                </a:solidFill>
              </a:rPr>
              <a:t>), </a:t>
            </a:r>
            <a:r>
              <a:rPr lang="tr-TR" altLang="bg-BG" sz="2200" kern="0" dirty="0" err="1" smtClean="0">
                <a:solidFill>
                  <a:srgbClr val="002060"/>
                </a:solidFill>
              </a:rPr>
              <a:t>OLAF’a</a:t>
            </a:r>
            <a:r>
              <a:rPr lang="tr-TR" altLang="bg-BG" sz="2200" kern="0" dirty="0" smtClean="0">
                <a:solidFill>
                  <a:srgbClr val="002060"/>
                </a:solidFill>
              </a:rPr>
              <a:t> (</a:t>
            </a:r>
            <a:r>
              <a:rPr lang="tr-TR" altLang="bg-BG" sz="2200" kern="0" dirty="0" err="1" smtClean="0">
                <a:solidFill>
                  <a:srgbClr val="002060"/>
                </a:solidFill>
              </a:rPr>
              <a:t>European</a:t>
            </a:r>
            <a:r>
              <a:rPr lang="tr-TR" altLang="bg-BG" sz="2200" kern="0" dirty="0" smtClean="0">
                <a:solidFill>
                  <a:srgbClr val="002060"/>
                </a:solidFill>
              </a:rPr>
              <a:t> </a:t>
            </a:r>
            <a:r>
              <a:rPr lang="tr-TR" altLang="bg-BG" sz="2200" kern="0" dirty="0">
                <a:solidFill>
                  <a:srgbClr val="002060"/>
                </a:solidFill>
              </a:rPr>
              <a:t>Anti-</a:t>
            </a:r>
            <a:r>
              <a:rPr lang="tr-TR" altLang="bg-BG" sz="2200" kern="0" dirty="0" err="1">
                <a:solidFill>
                  <a:srgbClr val="002060"/>
                </a:solidFill>
              </a:rPr>
              <a:t>Fraud</a:t>
            </a:r>
            <a:r>
              <a:rPr lang="tr-TR" altLang="bg-BG" sz="2200" kern="0" dirty="0">
                <a:solidFill>
                  <a:srgbClr val="002060"/>
                </a:solidFill>
              </a:rPr>
              <a:t> </a:t>
            </a:r>
            <a:r>
              <a:rPr lang="tr-TR" altLang="bg-BG" sz="2200" kern="0" dirty="0" smtClean="0">
                <a:solidFill>
                  <a:srgbClr val="002060"/>
                </a:solidFill>
              </a:rPr>
              <a:t>Office)’a yapılabilir. </a:t>
            </a:r>
            <a:endParaRPr lang="en-GB" altLang="bg-BG" sz="2200" kern="0" dirty="0">
              <a:solidFill>
                <a:srgbClr val="002060"/>
              </a:solidFill>
            </a:endParaRPr>
          </a:p>
        </p:txBody>
      </p:sp>
      <p:pic>
        <p:nvPicPr>
          <p:cNvPr id="8" name="Picture 2" descr="C:\Users\TenevJ\Pictures\untitleE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99" y="2507749"/>
            <a:ext cx="2232249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90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6265583"/>
            <a:ext cx="9152554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0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4422"/>
            <a:ext cx="906447" cy="60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52328" cy="9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575157"/>
            <a:ext cx="8229600" cy="1155319"/>
          </a:xfrm>
        </p:spPr>
        <p:txBody>
          <a:bodyPr>
            <a:normAutofit fontScale="90000"/>
          </a:bodyPr>
          <a:lstStyle/>
          <a:p>
            <a:r>
              <a:rPr lang="bg-BG" sz="2400" b="1" dirty="0" smtClean="0"/>
              <a:t/>
            </a:r>
            <a:br>
              <a:rPr lang="bg-BG" sz="2400" b="1" dirty="0" smtClean="0"/>
            </a:br>
            <a:r>
              <a:rPr lang="tr-TR" sz="2400" b="1" dirty="0" smtClean="0">
                <a:solidFill>
                  <a:schemeClr val="tx2"/>
                </a:solidFill>
              </a:rPr>
              <a:t>USULSÜZLÜK DOSYALARINA İLİŞKİN SÜREÇ </a:t>
            </a:r>
            <a:r>
              <a:rPr lang="tr-TR" sz="2400" b="1" dirty="0">
                <a:solidFill>
                  <a:schemeClr val="tx2"/>
                </a:solidFill>
              </a:rPr>
              <a:t>ve FONUN GERİ ALINMASI</a:t>
            </a:r>
            <a:endParaRPr lang="bg-BG" sz="2400" b="1" dirty="0">
              <a:solidFill>
                <a:schemeClr val="tx2"/>
              </a:solidFill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199" y="1495325"/>
            <a:ext cx="8229600" cy="4958011"/>
          </a:xfrm>
        </p:spPr>
        <p:txBody>
          <a:bodyPr>
            <a:noAutofit/>
          </a:bodyPr>
          <a:lstStyle/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endParaRPr lang="tr-TR" sz="2000" kern="0" dirty="0" smtClean="0">
              <a:solidFill>
                <a:srgbClr val="002060"/>
              </a:solidFill>
            </a:endParaRP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tr-TR" sz="2000" kern="0" dirty="0" smtClean="0">
                <a:solidFill>
                  <a:srgbClr val="002060"/>
                </a:solidFill>
              </a:rPr>
              <a:t>Bildirim neticesinde her dosya için derin bir </a:t>
            </a:r>
            <a:r>
              <a:rPr lang="tr-TR" sz="2000" kern="0" dirty="0" smtClean="0">
                <a:solidFill>
                  <a:srgbClr val="FF0000"/>
                </a:solidFill>
              </a:rPr>
              <a:t>inceleme</a:t>
            </a:r>
            <a:r>
              <a:rPr lang="tr-TR" sz="2000" kern="0" dirty="0" smtClean="0">
                <a:solidFill>
                  <a:srgbClr val="002060"/>
                </a:solidFill>
              </a:rPr>
              <a:t> gerçekleştirilir.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endParaRPr lang="en-GB" sz="2000" kern="0" dirty="0" smtClean="0">
              <a:solidFill>
                <a:srgbClr val="002060"/>
              </a:solidFill>
            </a:endParaRP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tr-TR" sz="2000" kern="0" dirty="0" smtClean="0">
                <a:solidFill>
                  <a:srgbClr val="002060"/>
                </a:solidFill>
              </a:rPr>
              <a:t>İnceleme neticesinde </a:t>
            </a:r>
            <a:r>
              <a:rPr lang="tr-TR" sz="2000" kern="0" dirty="0" smtClean="0">
                <a:solidFill>
                  <a:srgbClr val="FF0000"/>
                </a:solidFill>
              </a:rPr>
              <a:t>para kesintisi gerektiren bir durum söz konusu ise miktar belirtilerek, para kesintisini icap ettiren bir durum olmaması halinde ise gerekli gerekçelendirme yapılmak sureti ile vaka raporlanır </a:t>
            </a:r>
            <a:r>
              <a:rPr lang="tr-TR" sz="2000" kern="0" dirty="0" smtClean="0">
                <a:solidFill>
                  <a:srgbClr val="002060"/>
                </a:solidFill>
              </a:rPr>
              <a:t>ve  yetkili mercilere bildirilir.</a:t>
            </a:r>
          </a:p>
          <a:p>
            <a:pPr marL="0" lvl="0" indent="0" algn="just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tr-TR" sz="2000" kern="0" dirty="0" smtClean="0">
              <a:solidFill>
                <a:srgbClr val="002060"/>
              </a:solidFill>
            </a:endParaRP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GB" sz="2000" kern="0" dirty="0" err="1">
                <a:solidFill>
                  <a:srgbClr val="002060"/>
                </a:solidFill>
              </a:rPr>
              <a:t>Haksız</a:t>
            </a:r>
            <a:r>
              <a:rPr lang="en-GB" sz="2000" kern="0" dirty="0">
                <a:solidFill>
                  <a:srgbClr val="002060"/>
                </a:solidFill>
              </a:rPr>
              <a:t> </a:t>
            </a:r>
            <a:r>
              <a:rPr lang="en-GB" sz="2000" kern="0" dirty="0" err="1">
                <a:solidFill>
                  <a:srgbClr val="002060"/>
                </a:solidFill>
              </a:rPr>
              <a:t>yere</a:t>
            </a:r>
            <a:r>
              <a:rPr lang="en-GB" sz="2000" kern="0" dirty="0">
                <a:solidFill>
                  <a:srgbClr val="002060"/>
                </a:solidFill>
              </a:rPr>
              <a:t> </a:t>
            </a:r>
            <a:r>
              <a:rPr lang="en-GB" sz="2000" kern="0" dirty="0" err="1">
                <a:solidFill>
                  <a:srgbClr val="002060"/>
                </a:solidFill>
              </a:rPr>
              <a:t>ödenmiş</a:t>
            </a:r>
            <a:r>
              <a:rPr lang="en-GB" sz="2000" kern="0" dirty="0">
                <a:solidFill>
                  <a:srgbClr val="002060"/>
                </a:solidFill>
              </a:rPr>
              <a:t> para </a:t>
            </a:r>
            <a:r>
              <a:rPr lang="en-GB" sz="2000" kern="0" dirty="0">
                <a:solidFill>
                  <a:srgbClr val="FF0000"/>
                </a:solidFill>
              </a:rPr>
              <a:t>(</a:t>
            </a:r>
            <a:r>
              <a:rPr lang="en-GB" sz="2000" kern="0" dirty="0" err="1">
                <a:solidFill>
                  <a:srgbClr val="FF0000"/>
                </a:solidFill>
              </a:rPr>
              <a:t>uygun</a:t>
            </a:r>
            <a:r>
              <a:rPr lang="en-GB" sz="2000" kern="0" dirty="0">
                <a:solidFill>
                  <a:srgbClr val="FF0000"/>
                </a:solidFill>
              </a:rPr>
              <a:t> </a:t>
            </a:r>
            <a:r>
              <a:rPr lang="en-GB" sz="2000" kern="0" dirty="0" err="1">
                <a:solidFill>
                  <a:srgbClr val="FF0000"/>
                </a:solidFill>
              </a:rPr>
              <a:t>olmayan</a:t>
            </a:r>
            <a:r>
              <a:rPr lang="en-GB" sz="2000" kern="0" dirty="0">
                <a:solidFill>
                  <a:srgbClr val="FF0000"/>
                </a:solidFill>
              </a:rPr>
              <a:t> </a:t>
            </a:r>
            <a:r>
              <a:rPr lang="en-GB" sz="2000" kern="0" dirty="0" err="1">
                <a:solidFill>
                  <a:srgbClr val="FF0000"/>
                </a:solidFill>
              </a:rPr>
              <a:t>harcama</a:t>
            </a:r>
            <a:r>
              <a:rPr lang="en-GB" sz="2000" kern="0" dirty="0">
                <a:solidFill>
                  <a:srgbClr val="FF0000"/>
                </a:solidFill>
              </a:rPr>
              <a:t>) </a:t>
            </a:r>
            <a:r>
              <a:rPr lang="en-GB" sz="2000" kern="0" dirty="0" err="1">
                <a:solidFill>
                  <a:srgbClr val="FF0000"/>
                </a:solidFill>
              </a:rPr>
              <a:t>geri</a:t>
            </a:r>
            <a:r>
              <a:rPr lang="en-GB" sz="2000" kern="0" dirty="0">
                <a:solidFill>
                  <a:srgbClr val="FF0000"/>
                </a:solidFill>
              </a:rPr>
              <a:t> </a:t>
            </a:r>
            <a:r>
              <a:rPr lang="en-GB" sz="2000" kern="0" dirty="0" err="1">
                <a:solidFill>
                  <a:srgbClr val="FF0000"/>
                </a:solidFill>
              </a:rPr>
              <a:t>alınır</a:t>
            </a:r>
            <a:r>
              <a:rPr lang="en-GB" sz="2000" kern="0" dirty="0" smtClean="0">
                <a:solidFill>
                  <a:srgbClr val="002060"/>
                </a:solidFill>
              </a:rPr>
              <a:t>.</a:t>
            </a:r>
            <a:endParaRPr lang="tr-TR" sz="2000" kern="0" dirty="0" smtClean="0">
              <a:solidFill>
                <a:srgbClr val="002060"/>
              </a:solidFill>
            </a:endParaRPr>
          </a:p>
          <a:p>
            <a:pPr marL="0" lvl="0" indent="0" algn="just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tr-TR" sz="2000" kern="0" dirty="0" smtClean="0">
              <a:solidFill>
                <a:srgbClr val="002060"/>
              </a:solidFill>
            </a:endParaRP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GB" sz="2000" kern="0" dirty="0">
                <a:solidFill>
                  <a:srgbClr val="002060"/>
                </a:solidFill>
              </a:rPr>
              <a:t>Son </a:t>
            </a:r>
            <a:r>
              <a:rPr lang="en-GB" sz="2000" kern="0" dirty="0" err="1">
                <a:solidFill>
                  <a:srgbClr val="002060"/>
                </a:solidFill>
              </a:rPr>
              <a:t>ödeme</a:t>
            </a:r>
            <a:r>
              <a:rPr lang="en-GB" sz="2000" kern="0" dirty="0">
                <a:solidFill>
                  <a:srgbClr val="002060"/>
                </a:solidFill>
              </a:rPr>
              <a:t> </a:t>
            </a:r>
            <a:r>
              <a:rPr lang="en-GB" sz="2000" kern="0" dirty="0" err="1">
                <a:solidFill>
                  <a:srgbClr val="002060"/>
                </a:solidFill>
              </a:rPr>
              <a:t>usulsüzlük</a:t>
            </a:r>
            <a:r>
              <a:rPr lang="en-GB" sz="2000" kern="0" dirty="0">
                <a:solidFill>
                  <a:srgbClr val="002060"/>
                </a:solidFill>
              </a:rPr>
              <a:t> </a:t>
            </a:r>
            <a:r>
              <a:rPr lang="en-GB" sz="2000" kern="0" dirty="0" err="1">
                <a:solidFill>
                  <a:srgbClr val="002060"/>
                </a:solidFill>
              </a:rPr>
              <a:t>ile</a:t>
            </a:r>
            <a:r>
              <a:rPr lang="en-GB" sz="2000" kern="0" dirty="0">
                <a:solidFill>
                  <a:srgbClr val="002060"/>
                </a:solidFill>
              </a:rPr>
              <a:t> </a:t>
            </a:r>
            <a:r>
              <a:rPr lang="en-GB" sz="2000" kern="0" dirty="0" err="1">
                <a:solidFill>
                  <a:srgbClr val="002060"/>
                </a:solidFill>
              </a:rPr>
              <a:t>ilgili</a:t>
            </a:r>
            <a:r>
              <a:rPr lang="en-GB" sz="2000" kern="0" dirty="0">
                <a:solidFill>
                  <a:srgbClr val="002060"/>
                </a:solidFill>
              </a:rPr>
              <a:t> durum </a:t>
            </a:r>
            <a:r>
              <a:rPr lang="en-GB" sz="2000" kern="0" dirty="0" err="1">
                <a:solidFill>
                  <a:srgbClr val="002060"/>
                </a:solidFill>
              </a:rPr>
              <a:t>netleştikten</a:t>
            </a:r>
            <a:r>
              <a:rPr lang="en-GB" sz="2000" kern="0" dirty="0">
                <a:solidFill>
                  <a:srgbClr val="002060"/>
                </a:solidFill>
              </a:rPr>
              <a:t> </a:t>
            </a:r>
            <a:r>
              <a:rPr lang="en-GB" sz="2000" kern="0" dirty="0" err="1">
                <a:solidFill>
                  <a:srgbClr val="002060"/>
                </a:solidFill>
              </a:rPr>
              <a:t>sonra</a:t>
            </a:r>
            <a:r>
              <a:rPr lang="en-GB" sz="2000" kern="0" dirty="0">
                <a:solidFill>
                  <a:srgbClr val="002060"/>
                </a:solidFill>
              </a:rPr>
              <a:t> </a:t>
            </a:r>
            <a:r>
              <a:rPr lang="en-GB" sz="2000" kern="0" dirty="0" err="1">
                <a:solidFill>
                  <a:srgbClr val="002060"/>
                </a:solidFill>
              </a:rPr>
              <a:t>yapılır</a:t>
            </a:r>
            <a:r>
              <a:rPr lang="en-GB" sz="2000" kern="0" dirty="0">
                <a:solidFill>
                  <a:srgbClr val="002060"/>
                </a:solidFill>
              </a:rPr>
              <a:t>.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endParaRPr lang="en-GB" sz="2000" kern="0" dirty="0">
              <a:solidFill>
                <a:srgbClr val="002060"/>
              </a:solidFill>
            </a:endParaRP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endParaRPr lang="en-GB" sz="2000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88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6265583"/>
            <a:ext cx="9152554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0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4422"/>
            <a:ext cx="906447" cy="60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52328" cy="9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tr-TR" sz="2700" b="1" dirty="0" smtClean="0">
                <a:solidFill>
                  <a:schemeClr val="tx2"/>
                </a:solidFill>
              </a:rPr>
              <a:t>USULSÜZLÜK ve YOLSUZLUK</a:t>
            </a:r>
            <a:r>
              <a:rPr lang="bg-BG" dirty="0"/>
              <a:t/>
            </a:r>
            <a:br>
              <a:rPr lang="bg-BG" dirty="0"/>
            </a:b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lvl="0" indent="0" algn="just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tr-TR" altLang="bg-BG" sz="2000" kern="0" dirty="0" smtClean="0">
                <a:solidFill>
                  <a:srgbClr val="002060"/>
                </a:solidFill>
              </a:rPr>
              <a:t>İmzalamış olduğunuz hibe sözleşmenizin eki: </a:t>
            </a:r>
            <a:endParaRPr lang="en-GB" altLang="bg-BG" sz="2000" kern="0" dirty="0" smtClean="0">
              <a:solidFill>
                <a:srgbClr val="002060"/>
              </a:solidFill>
            </a:endParaRPr>
          </a:p>
        </p:txBody>
      </p:sp>
      <p:pic>
        <p:nvPicPr>
          <p:cNvPr id="8" name="Picture 3" descr="C:\Users\TenevJ\Pictures\untitled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002" y="5046042"/>
            <a:ext cx="2415814" cy="108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yagram 10"/>
          <p:cNvGraphicFramePr/>
          <p:nvPr>
            <p:extLst>
              <p:ext uri="{D42A27DB-BD31-4B8C-83A1-F6EECF244321}">
                <p14:modId xmlns:p14="http://schemas.microsoft.com/office/powerpoint/2010/main" val="1240717427"/>
              </p:ext>
            </p:extLst>
          </p:nvPr>
        </p:nvGraphicFramePr>
        <p:xfrm>
          <a:off x="1979712" y="2348880"/>
          <a:ext cx="5328592" cy="2697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88136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6265583"/>
            <a:ext cx="9152554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94026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4422"/>
            <a:ext cx="906447" cy="60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52328" cy="9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32015" y="445184"/>
            <a:ext cx="8229600" cy="145583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sz="2700" b="1" cap="all" dirty="0" smtClean="0">
                <a:solidFill>
                  <a:srgbClr val="C00000"/>
                </a:solidFill>
              </a:rPr>
              <a:t>Proje Uygulama Sürecinde </a:t>
            </a:r>
            <a:br>
              <a:rPr lang="tr-TR" sz="2700" b="1" cap="all" dirty="0" smtClean="0">
                <a:solidFill>
                  <a:srgbClr val="C00000"/>
                </a:solidFill>
              </a:rPr>
            </a:br>
            <a:r>
              <a:rPr lang="tr-TR" sz="2700" b="1" cap="all" dirty="0" smtClean="0">
                <a:solidFill>
                  <a:srgbClr val="C00000"/>
                </a:solidFill>
              </a:rPr>
              <a:t>Dikkat Edilmesi Gereken Hususlar</a:t>
            </a:r>
            <a:r>
              <a:rPr lang="tr-TR" sz="2700" b="1" cap="all" dirty="0">
                <a:solidFill>
                  <a:schemeClr val="tx2"/>
                </a:solidFill>
              </a:rPr>
              <a:t/>
            </a:r>
            <a:br>
              <a:rPr lang="tr-TR" sz="2700" b="1" cap="all" dirty="0">
                <a:solidFill>
                  <a:schemeClr val="tx2"/>
                </a:solidFill>
              </a:rPr>
            </a:br>
            <a:r>
              <a:rPr lang="bg-BG" dirty="0"/>
              <a:t/>
            </a:r>
            <a:br>
              <a:rPr lang="bg-BG" dirty="0"/>
            </a:br>
            <a:endParaRPr lang="bg-BG" dirty="0"/>
          </a:p>
        </p:txBody>
      </p:sp>
      <p:graphicFrame>
        <p:nvGraphicFramePr>
          <p:cNvPr id="9" name="İçerik Yer Tutucusu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7844959"/>
              </p:ext>
            </p:extLst>
          </p:nvPr>
        </p:nvGraphicFramePr>
        <p:xfrm>
          <a:off x="457200" y="1901023"/>
          <a:ext cx="8229600" cy="4557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15989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6265583"/>
            <a:ext cx="9152554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-13644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4422"/>
            <a:ext cx="906447" cy="60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52328" cy="9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Autofit/>
          </a:bodyPr>
          <a:lstStyle/>
          <a:p>
            <a:pPr lvl="0" algn="just">
              <a:spcBef>
                <a:spcPts val="0"/>
              </a:spcBef>
            </a:pPr>
            <a:r>
              <a:rPr lang="ru-RU" sz="2400" b="1" dirty="0" smtClean="0">
                <a:solidFill>
                  <a:schemeClr val="tx2"/>
                </a:solidFill>
                <a:ea typeface="+mn-ea"/>
                <a:cs typeface="+mn-cs"/>
              </a:rPr>
              <a:t/>
            </a:r>
            <a:br>
              <a:rPr lang="ru-RU" sz="2400" b="1" dirty="0" smtClean="0">
                <a:solidFill>
                  <a:schemeClr val="tx2"/>
                </a:solidFill>
                <a:ea typeface="+mn-ea"/>
                <a:cs typeface="+mn-cs"/>
              </a:rPr>
            </a:br>
            <a:r>
              <a:rPr lang="ru-RU" sz="2400" b="1" dirty="0">
                <a:solidFill>
                  <a:schemeClr val="tx2"/>
                </a:solidFill>
                <a:ea typeface="+mn-ea"/>
                <a:cs typeface="+mn-cs"/>
              </a:rPr>
              <a:t/>
            </a:r>
            <a:br>
              <a:rPr lang="ru-RU" sz="2400" b="1" dirty="0">
                <a:solidFill>
                  <a:schemeClr val="tx2"/>
                </a:solidFill>
                <a:ea typeface="+mn-ea"/>
                <a:cs typeface="+mn-cs"/>
              </a:rPr>
            </a:br>
            <a:r>
              <a:rPr lang="ru-RU" sz="2400" b="1" dirty="0" smtClean="0">
                <a:solidFill>
                  <a:schemeClr val="tx2"/>
                </a:solidFill>
                <a:ea typeface="+mn-ea"/>
                <a:cs typeface="+mn-cs"/>
              </a:rPr>
              <a:t/>
            </a:r>
            <a:br>
              <a:rPr lang="ru-RU" sz="2400" b="1" dirty="0" smtClean="0">
                <a:solidFill>
                  <a:schemeClr val="tx2"/>
                </a:solidFill>
                <a:ea typeface="+mn-ea"/>
                <a:cs typeface="+mn-cs"/>
              </a:rPr>
            </a:br>
            <a:r>
              <a:rPr lang="tr-TR" sz="2000" b="1" dirty="0" smtClean="0">
                <a:solidFill>
                  <a:schemeClr val="tx2"/>
                </a:solidFill>
                <a:ea typeface="+mn-ea"/>
                <a:cs typeface="+mn-cs"/>
              </a:rPr>
              <a:t>USULSÜZLÜK ve YOLSUZLUKLAR 3 FARKLI AŞAMADA ORTAYA ÇIKABİLİR:</a:t>
            </a:r>
            <a:r>
              <a:rPr lang="ru-RU" sz="2000" b="1" dirty="0">
                <a:solidFill>
                  <a:schemeClr val="tx2"/>
                </a:solidFill>
                <a:ea typeface="+mn-ea"/>
                <a:cs typeface="+mn-cs"/>
              </a:rPr>
              <a:t/>
            </a:r>
            <a:br>
              <a:rPr lang="ru-RU" sz="2000" b="1" dirty="0">
                <a:solidFill>
                  <a:schemeClr val="tx2"/>
                </a:solidFill>
                <a:ea typeface="+mn-ea"/>
                <a:cs typeface="+mn-cs"/>
              </a:rPr>
            </a:br>
            <a:endParaRPr lang="bg-BG" sz="2000" dirty="0">
              <a:solidFill>
                <a:schemeClr val="tx2"/>
              </a:solidFill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1942383"/>
            <a:ext cx="8229600" cy="460204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0" lvl="0" indent="-457200" algn="just" eaLnBrk="0" hangingPunct="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tr-TR" altLang="bg-BG" sz="2100" kern="0" dirty="0" smtClean="0">
                <a:ln w="0"/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İhale duyurusu ve ihale tanımlamasına ilişkin usulsüzlükler</a:t>
            </a:r>
          </a:p>
          <a:p>
            <a:pPr marL="457200" lvl="0" indent="-457200" algn="just" eaLnBrk="0" hangingPunct="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  <a:defRPr/>
            </a:pPr>
            <a:endParaRPr lang="tr-TR" altLang="bg-BG" sz="2100" kern="0" dirty="0" smtClean="0">
              <a:ln w="0"/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457200" lvl="0" indent="-457200" algn="just" eaLnBrk="0" hangingPunct="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tr-TR" altLang="bg-BG" sz="2100" kern="0" dirty="0" smtClean="0">
                <a:ln w="0"/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Alınan tekliflerin değerlendirilmesine ilişkin usulsüzlükler</a:t>
            </a:r>
          </a:p>
          <a:p>
            <a:pPr marL="457200" lvl="0" indent="-457200" algn="just" eaLnBrk="0" hangingPunct="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  <a:defRPr/>
            </a:pPr>
            <a:endParaRPr lang="tr-TR" altLang="bg-BG" sz="2100" kern="0" dirty="0" smtClean="0">
              <a:ln w="0"/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457200" lvl="0" indent="-457200" algn="just" eaLnBrk="0" hangingPunct="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tr-TR" altLang="bg-BG" sz="2100" kern="0" dirty="0" smtClean="0">
                <a:ln w="0"/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Sözleşmelerin uygulanması sürecinde ortaya çıkan usulsüzlükler</a:t>
            </a:r>
          </a:p>
          <a:p>
            <a:pPr marL="0" lvl="0" indent="0" algn="just" eaLnBrk="0" hangingPunct="0">
              <a:spcBef>
                <a:spcPts val="1200"/>
              </a:spcBef>
              <a:spcAft>
                <a:spcPts val="1200"/>
              </a:spcAft>
              <a:buNone/>
              <a:defRPr/>
            </a:pPr>
            <a:endParaRPr lang="tr-TR" altLang="bg-BG" sz="1800" b="1" kern="0" dirty="0">
              <a:solidFill>
                <a:srgbClr val="002060"/>
              </a:solidFill>
            </a:endParaRPr>
          </a:p>
          <a:p>
            <a:pPr marL="0" lvl="0" indent="0" algn="just" eaLnBrk="0" hangingPunct="0">
              <a:spcBef>
                <a:spcPts val="1200"/>
              </a:spcBef>
              <a:spcAft>
                <a:spcPts val="1200"/>
              </a:spcAft>
              <a:buNone/>
              <a:defRPr/>
            </a:pPr>
            <a:endParaRPr lang="tr-TR" altLang="bg-BG" sz="1800" b="1" kern="0" dirty="0" smtClean="0">
              <a:solidFill>
                <a:srgbClr val="002060"/>
              </a:solidFill>
            </a:endParaRPr>
          </a:p>
          <a:p>
            <a:pPr marL="0" lvl="0" indent="0" algn="just" eaLnBrk="0" hangingPunct="0">
              <a:spcBef>
                <a:spcPts val="1200"/>
              </a:spcBef>
              <a:spcAft>
                <a:spcPts val="1200"/>
              </a:spcAft>
              <a:buNone/>
              <a:defRPr/>
            </a:pPr>
            <a:endParaRPr lang="en-GB" altLang="bg-BG" sz="1800" b="1" kern="0" dirty="0" smtClean="0">
              <a:solidFill>
                <a:srgbClr val="002060"/>
              </a:solidFill>
            </a:endParaRPr>
          </a:p>
        </p:txBody>
      </p:sp>
      <p:pic>
        <p:nvPicPr>
          <p:cNvPr id="8" name="Picture 2" descr="C:\Users\TenevJ\Pictures\Fotolia_40171830_S-3cr-4AugenPrinzip-bearb-860x84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200778"/>
            <a:ext cx="1491776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41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6265583"/>
            <a:ext cx="9152554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0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4422"/>
            <a:ext cx="906447" cy="60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52328" cy="9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chemeClr val="tx2"/>
                </a:solidFill>
                <a:ea typeface="+mn-ea"/>
                <a:cs typeface="+mn-cs"/>
              </a:rPr>
              <a:t/>
            </a:r>
            <a:br>
              <a:rPr lang="ru-RU" sz="2400" b="1" dirty="0" smtClean="0">
                <a:solidFill>
                  <a:schemeClr val="tx2"/>
                </a:solidFill>
                <a:ea typeface="+mn-ea"/>
                <a:cs typeface="+mn-cs"/>
              </a:rPr>
            </a:br>
            <a:r>
              <a:rPr lang="ru-RU" sz="2400" b="1" dirty="0">
                <a:solidFill>
                  <a:schemeClr val="tx2"/>
                </a:solidFill>
                <a:ea typeface="+mn-ea"/>
                <a:cs typeface="+mn-cs"/>
              </a:rPr>
              <a:t/>
            </a:r>
            <a:br>
              <a:rPr lang="ru-RU" sz="2400" b="1" dirty="0">
                <a:solidFill>
                  <a:schemeClr val="tx2"/>
                </a:solidFill>
                <a:ea typeface="+mn-ea"/>
                <a:cs typeface="+mn-cs"/>
              </a:rPr>
            </a:br>
            <a:r>
              <a:rPr lang="ru-RU" sz="2400" b="1" dirty="0" smtClean="0">
                <a:solidFill>
                  <a:schemeClr val="tx2"/>
                </a:solidFill>
                <a:ea typeface="+mn-ea"/>
                <a:cs typeface="+mn-cs"/>
              </a:rPr>
              <a:t/>
            </a:r>
            <a:br>
              <a:rPr lang="ru-RU" sz="2400" b="1" dirty="0" smtClean="0">
                <a:solidFill>
                  <a:schemeClr val="tx2"/>
                </a:solidFill>
                <a:ea typeface="+mn-ea"/>
                <a:cs typeface="+mn-cs"/>
              </a:rPr>
            </a:br>
            <a:r>
              <a:rPr lang="tr-TR" sz="2400" b="1" dirty="0" smtClean="0">
                <a:solidFill>
                  <a:schemeClr val="tx2"/>
                </a:solidFill>
                <a:ea typeface="+mn-ea"/>
                <a:cs typeface="+mn-cs"/>
              </a:rPr>
              <a:t/>
            </a:r>
            <a:br>
              <a:rPr lang="tr-TR" sz="2400" b="1" dirty="0" smtClean="0">
                <a:solidFill>
                  <a:schemeClr val="tx2"/>
                </a:solidFill>
                <a:ea typeface="+mn-ea"/>
                <a:cs typeface="+mn-cs"/>
              </a:rPr>
            </a:br>
            <a:r>
              <a:rPr lang="tr-TR" altLang="bg-BG" sz="2000" b="1" dirty="0">
                <a:solidFill>
                  <a:schemeClr val="tx2"/>
                </a:solidFill>
                <a:ea typeface="+mn-ea"/>
                <a:cs typeface="+mn-cs"/>
              </a:rPr>
              <a:t/>
            </a:r>
            <a:br>
              <a:rPr lang="tr-TR" altLang="bg-BG" sz="2000" b="1" dirty="0">
                <a:solidFill>
                  <a:schemeClr val="tx2"/>
                </a:solidFill>
                <a:ea typeface="+mn-ea"/>
                <a:cs typeface="+mn-cs"/>
              </a:rPr>
            </a:br>
            <a:r>
              <a:rPr lang="tr-TR" altLang="bg-BG" sz="2000" b="1" cap="all" dirty="0" smtClean="0">
                <a:solidFill>
                  <a:schemeClr val="tx2"/>
                </a:solidFill>
                <a:ea typeface="+mn-ea"/>
                <a:cs typeface="+mn-cs"/>
              </a:rPr>
              <a:t>İhale </a:t>
            </a:r>
            <a:r>
              <a:rPr lang="tr-TR" altLang="bg-BG" sz="2000" b="1" cap="all" dirty="0">
                <a:solidFill>
                  <a:schemeClr val="tx2"/>
                </a:solidFill>
                <a:ea typeface="+mn-ea"/>
                <a:cs typeface="+mn-cs"/>
              </a:rPr>
              <a:t>duyurusu ve ihale tanımlamasına ilişkin usulsüzlükler</a:t>
            </a:r>
            <a:endParaRPr lang="bg-BG" sz="2000" b="1" cap="all" dirty="0">
              <a:solidFill>
                <a:schemeClr val="tx2"/>
              </a:solidFill>
              <a:ea typeface="+mn-ea"/>
              <a:cs typeface="+mn-cs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199" y="1338107"/>
            <a:ext cx="8229600" cy="511681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457200" lvl="0" indent="-457200" algn="just" eaLnBrk="0" hangingPunct="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tr-TR" altLang="bg-BG" sz="1900" kern="0" dirty="0" smtClean="0">
                <a:ln w="0"/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İhale duyurusunun yayınlanmaması veya gerekçelendirilemeyen bir şekilde doğrudan sözleşme yapılması</a:t>
            </a:r>
          </a:p>
          <a:p>
            <a:pPr marL="457200" lvl="0" indent="-457200" algn="just" eaLnBrk="0" hangingPunct="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  <a:defRPr/>
            </a:pPr>
            <a:endParaRPr lang="tr-TR" altLang="bg-BG" sz="1900" kern="0" dirty="0" smtClean="0">
              <a:ln w="0"/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457200" lvl="0" indent="-457200" algn="just" eaLnBrk="0" hangingPunct="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tr-TR" altLang="bg-BG" sz="1900" kern="0" dirty="0" smtClean="0">
                <a:ln w="0"/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İnşaat işleri/hizmet alımı/tedarik işlerine ilişkin sözleşmelerin yapay bir şekilde parçalara ayrılması.</a:t>
            </a:r>
            <a:r>
              <a:rPr lang="tr-TR" sz="2000" dirty="0"/>
              <a:t> </a:t>
            </a:r>
            <a:r>
              <a:rPr lang="tr-TR" sz="2000" dirty="0">
                <a:solidFill>
                  <a:srgbClr val="FF0000"/>
                </a:solidFill>
              </a:rPr>
              <a:t>İhale usullerini belirleyen eşiklere uymamak maksadıyla,</a:t>
            </a:r>
            <a:r>
              <a:rPr lang="tr-TR" sz="2000" dirty="0"/>
              <a:t> usullerin yapay bir şekilde bölünmemesi gereklidir. Benzer / aynı yapıya sahip hizmetler / tedarikler / inşaatlar tek ihale usulüne dahil edilmelidir. Örnek: Genellikle, internet sitelerinin ve </a:t>
            </a:r>
            <a:r>
              <a:rPr lang="tr-TR" sz="2000" dirty="0" err="1"/>
              <a:t>portallarının</a:t>
            </a:r>
            <a:r>
              <a:rPr lang="tr-TR" sz="2000" dirty="0"/>
              <a:t> hazırlanması; bilgisayar ekipmanı ve </a:t>
            </a:r>
            <a:r>
              <a:rPr lang="tr-TR" sz="2000" dirty="0" err="1"/>
              <a:t>yazılmının</a:t>
            </a:r>
            <a:r>
              <a:rPr lang="tr-TR" sz="2000" dirty="0"/>
              <a:t> </a:t>
            </a:r>
            <a:r>
              <a:rPr lang="tr-TR" sz="2000" dirty="0" err="1"/>
              <a:t>tedariği</a:t>
            </a:r>
            <a:r>
              <a:rPr lang="tr-TR" sz="2000" dirty="0"/>
              <a:t>; </a:t>
            </a:r>
            <a:r>
              <a:rPr lang="tr-TR" sz="2000" dirty="0" smtClean="0"/>
              <a:t>ekipman kurulumu ile ilgili yapım işleri </a:t>
            </a:r>
            <a:r>
              <a:rPr lang="tr-TR" sz="2000" dirty="0"/>
              <a:t>vb</a:t>
            </a:r>
            <a:r>
              <a:rPr lang="tr-TR" sz="2000" dirty="0" smtClean="0"/>
              <a:t>. </a:t>
            </a:r>
            <a:endParaRPr lang="tr-TR" altLang="bg-BG" sz="1900" kern="0" dirty="0" smtClean="0">
              <a:ln w="0"/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457200" lvl="0" indent="-457200" algn="just" eaLnBrk="0" hangingPunct="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  <a:defRPr/>
            </a:pPr>
            <a:endParaRPr lang="tr-TR" altLang="bg-BG" sz="1900" kern="0" dirty="0" smtClean="0">
              <a:ln w="0"/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457200" lvl="0" indent="-457200" algn="just" eaLnBrk="0" hangingPunct="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tr-TR" altLang="bg-BG" sz="1900" kern="0" dirty="0" smtClean="0">
                <a:ln w="0"/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İktisadi işletmeleri ihale sürecinde </a:t>
            </a:r>
            <a:r>
              <a:rPr lang="tr-TR" altLang="bg-BG" sz="1900" kern="0" dirty="0" smtClean="0">
                <a:ln w="0"/>
                <a:solidFill>
                  <a:srgbClr val="FF0000"/>
                </a:solidFill>
                <a:latin typeface="Comic Sans MS" panose="030F0702030302020204" pitchFamily="66" charset="0"/>
              </a:rPr>
              <a:t>kayıran</a:t>
            </a:r>
            <a:r>
              <a:rPr lang="tr-TR" altLang="bg-BG" sz="1900" kern="0" dirty="0" smtClean="0">
                <a:ln w="0"/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veya haklı bir gerekçeye dayanmaksızın ihaleye katılımlarını </a:t>
            </a:r>
            <a:r>
              <a:rPr lang="tr-TR" altLang="bg-BG" sz="1900" kern="0" dirty="0" smtClean="0">
                <a:ln w="0"/>
                <a:solidFill>
                  <a:srgbClr val="FF0000"/>
                </a:solidFill>
                <a:latin typeface="Comic Sans MS" panose="030F0702030302020204" pitchFamily="66" charset="0"/>
              </a:rPr>
              <a:t>kısıtlayan</a:t>
            </a:r>
            <a:r>
              <a:rPr lang="tr-TR" altLang="bg-BG" sz="1900" kern="0" dirty="0" smtClean="0">
                <a:ln w="0"/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şartların ortaya konulması</a:t>
            </a:r>
          </a:p>
          <a:p>
            <a:pPr marL="0" lvl="0" indent="0" algn="just" eaLnBrk="0" hangingPunct="0">
              <a:spcBef>
                <a:spcPts val="1200"/>
              </a:spcBef>
              <a:spcAft>
                <a:spcPts val="1200"/>
              </a:spcAft>
              <a:buNone/>
              <a:defRPr/>
            </a:pPr>
            <a:endParaRPr lang="tr-TR" altLang="bg-BG" sz="1900" kern="0" dirty="0" smtClean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marL="457200" lvl="0" indent="-457200" algn="just" eaLnBrk="0" hangingPunct="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  <a:defRPr/>
            </a:pPr>
            <a:endParaRPr lang="tr-TR" altLang="bg-BG" sz="1900" kern="0" dirty="0" smtClean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marL="0" lvl="0" indent="0" algn="just" eaLnBrk="0" hangingPunct="0">
              <a:spcBef>
                <a:spcPts val="1200"/>
              </a:spcBef>
              <a:spcAft>
                <a:spcPts val="1200"/>
              </a:spcAft>
              <a:buNone/>
              <a:defRPr/>
            </a:pPr>
            <a:endParaRPr lang="tr-TR" altLang="bg-BG" sz="1800" b="1" kern="0" dirty="0">
              <a:solidFill>
                <a:srgbClr val="002060"/>
              </a:solidFill>
            </a:endParaRPr>
          </a:p>
          <a:p>
            <a:pPr marL="0" lvl="0" indent="0" algn="just" eaLnBrk="0" hangingPunct="0">
              <a:spcBef>
                <a:spcPts val="1200"/>
              </a:spcBef>
              <a:spcAft>
                <a:spcPts val="1200"/>
              </a:spcAft>
              <a:buNone/>
              <a:defRPr/>
            </a:pPr>
            <a:endParaRPr lang="tr-TR" altLang="bg-BG" sz="1800" b="1" kern="0" dirty="0" smtClean="0">
              <a:solidFill>
                <a:srgbClr val="002060"/>
              </a:solidFill>
            </a:endParaRPr>
          </a:p>
          <a:p>
            <a:pPr marL="0" lvl="0" indent="0" algn="just" eaLnBrk="0" hangingPunct="0">
              <a:spcBef>
                <a:spcPts val="1200"/>
              </a:spcBef>
              <a:spcAft>
                <a:spcPts val="1200"/>
              </a:spcAft>
              <a:buNone/>
              <a:defRPr/>
            </a:pPr>
            <a:endParaRPr lang="en-GB" altLang="bg-BG" sz="1800" b="1" kern="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95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6265583"/>
            <a:ext cx="9152554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0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4422"/>
            <a:ext cx="906447" cy="60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52328" cy="9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chemeClr val="tx2"/>
                </a:solidFill>
                <a:ea typeface="+mn-ea"/>
                <a:cs typeface="+mn-cs"/>
              </a:rPr>
              <a:t/>
            </a:r>
            <a:br>
              <a:rPr lang="ru-RU" sz="2400" b="1" dirty="0" smtClean="0">
                <a:solidFill>
                  <a:schemeClr val="tx2"/>
                </a:solidFill>
                <a:ea typeface="+mn-ea"/>
                <a:cs typeface="+mn-cs"/>
              </a:rPr>
            </a:br>
            <a:r>
              <a:rPr lang="ru-RU" sz="2400" b="1" dirty="0">
                <a:solidFill>
                  <a:schemeClr val="tx2"/>
                </a:solidFill>
                <a:ea typeface="+mn-ea"/>
                <a:cs typeface="+mn-cs"/>
              </a:rPr>
              <a:t/>
            </a:r>
            <a:br>
              <a:rPr lang="ru-RU" sz="2400" b="1" dirty="0">
                <a:solidFill>
                  <a:schemeClr val="tx2"/>
                </a:solidFill>
                <a:ea typeface="+mn-ea"/>
                <a:cs typeface="+mn-cs"/>
              </a:rPr>
            </a:br>
            <a:r>
              <a:rPr lang="ru-RU" sz="2400" b="1" dirty="0" smtClean="0">
                <a:solidFill>
                  <a:schemeClr val="tx2"/>
                </a:solidFill>
                <a:ea typeface="+mn-ea"/>
                <a:cs typeface="+mn-cs"/>
              </a:rPr>
              <a:t/>
            </a:r>
            <a:br>
              <a:rPr lang="ru-RU" sz="2400" b="1" dirty="0" smtClean="0">
                <a:solidFill>
                  <a:schemeClr val="tx2"/>
                </a:solidFill>
                <a:ea typeface="+mn-ea"/>
                <a:cs typeface="+mn-cs"/>
              </a:rPr>
            </a:br>
            <a:r>
              <a:rPr lang="tr-TR" sz="2400" b="1" dirty="0" smtClean="0">
                <a:solidFill>
                  <a:schemeClr val="tx2"/>
                </a:solidFill>
                <a:ea typeface="+mn-ea"/>
                <a:cs typeface="+mn-cs"/>
              </a:rPr>
              <a:t/>
            </a:r>
            <a:br>
              <a:rPr lang="tr-TR" sz="2400" b="1" dirty="0" smtClean="0">
                <a:solidFill>
                  <a:schemeClr val="tx2"/>
                </a:solidFill>
                <a:ea typeface="+mn-ea"/>
                <a:cs typeface="+mn-cs"/>
              </a:rPr>
            </a:br>
            <a:r>
              <a:rPr lang="tr-TR" altLang="bg-BG" sz="2000" b="1" dirty="0">
                <a:solidFill>
                  <a:schemeClr val="tx2"/>
                </a:solidFill>
                <a:ea typeface="+mn-ea"/>
                <a:cs typeface="+mn-cs"/>
              </a:rPr>
              <a:t/>
            </a:r>
            <a:br>
              <a:rPr lang="tr-TR" altLang="bg-BG" sz="2000" b="1" dirty="0">
                <a:solidFill>
                  <a:schemeClr val="tx2"/>
                </a:solidFill>
                <a:ea typeface="+mn-ea"/>
                <a:cs typeface="+mn-cs"/>
              </a:rPr>
            </a:br>
            <a:r>
              <a:rPr lang="tr-TR" altLang="bg-BG" sz="2000" b="1" cap="all" dirty="0" smtClean="0">
                <a:solidFill>
                  <a:schemeClr val="tx2"/>
                </a:solidFill>
                <a:ea typeface="+mn-ea"/>
                <a:cs typeface="+mn-cs"/>
              </a:rPr>
              <a:t>İhale </a:t>
            </a:r>
            <a:r>
              <a:rPr lang="tr-TR" altLang="bg-BG" sz="2000" b="1" cap="all" dirty="0">
                <a:solidFill>
                  <a:schemeClr val="tx2"/>
                </a:solidFill>
                <a:ea typeface="+mn-ea"/>
                <a:cs typeface="+mn-cs"/>
              </a:rPr>
              <a:t>duyurusu ve ihale tanımlamasına ilişkin </a:t>
            </a:r>
            <a:r>
              <a:rPr lang="tr-TR" altLang="bg-BG" sz="2000" b="1" cap="all" dirty="0" smtClean="0">
                <a:solidFill>
                  <a:schemeClr val="tx2"/>
                </a:solidFill>
                <a:ea typeface="+mn-ea"/>
                <a:cs typeface="+mn-cs"/>
              </a:rPr>
              <a:t>usulsüzlük KONULARINDAN BAZILARI ŞUNLARDIR:</a:t>
            </a:r>
            <a:endParaRPr lang="bg-BG" sz="2000" b="1" cap="all" dirty="0">
              <a:solidFill>
                <a:schemeClr val="tx2"/>
              </a:solidFill>
              <a:ea typeface="+mn-ea"/>
              <a:cs typeface="+mn-cs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95536" y="1643629"/>
            <a:ext cx="8229600" cy="511681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 indent="0" algn="just" eaLnBrk="0" hangingPunct="0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tr-TR" altLang="bg-BG" sz="1900" kern="0" dirty="0" smtClean="0">
                <a:ln w="0"/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4.   Yabancı </a:t>
            </a:r>
            <a:r>
              <a:rPr lang="tr-TR" altLang="bg-BG" sz="1900" kern="0" dirty="0" smtClean="0">
                <a:ln w="0"/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iktisadi işletmelerin kısıtlanması</a:t>
            </a:r>
          </a:p>
          <a:p>
            <a:pPr marL="0" lvl="0" indent="0" algn="just" eaLnBrk="0" hangingPunct="0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tr-TR" altLang="bg-BG" sz="1900" kern="0" dirty="0" smtClean="0">
                <a:ln w="0"/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5. İhale </a:t>
            </a:r>
            <a:r>
              <a:rPr lang="tr-TR" altLang="bg-BG" sz="1900" kern="0" dirty="0" smtClean="0">
                <a:ln w="0"/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katılımcıları için (bahse konu iş bağlamında) </a:t>
            </a:r>
            <a:r>
              <a:rPr lang="tr-TR" altLang="bg-BG" sz="1900" kern="0" dirty="0" smtClean="0">
                <a:ln w="0"/>
                <a:solidFill>
                  <a:srgbClr val="FF0000"/>
                </a:solidFill>
                <a:latin typeface="Comic Sans MS" panose="030F0702030302020204" pitchFamily="66" charset="0"/>
              </a:rPr>
              <a:t>oransallık</a:t>
            </a:r>
            <a:r>
              <a:rPr lang="tr-TR" altLang="bg-BG" sz="1900" kern="0" dirty="0" smtClean="0">
                <a:ln w="0"/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ilkesine uygun olmayan veya sözleşme konusu işe </a:t>
            </a:r>
            <a:r>
              <a:rPr lang="tr-TR" altLang="bg-BG" sz="1900" kern="0" dirty="0" smtClean="0">
                <a:ln w="0"/>
                <a:solidFill>
                  <a:srgbClr val="FF0000"/>
                </a:solidFill>
                <a:latin typeface="Comic Sans MS" panose="030F0702030302020204" pitchFamily="66" charset="0"/>
              </a:rPr>
              <a:t>ilişkin olmayan </a:t>
            </a:r>
            <a:r>
              <a:rPr lang="tr-TR" altLang="bg-BG" sz="1900" kern="0" dirty="0" smtClean="0">
                <a:ln w="0"/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ayrımcı şartlar tanımlanması</a:t>
            </a:r>
          </a:p>
          <a:p>
            <a:pPr marL="0" lvl="0" indent="0" algn="just" eaLnBrk="0" hangingPunct="0">
              <a:spcBef>
                <a:spcPts val="1200"/>
              </a:spcBef>
              <a:spcAft>
                <a:spcPts val="1200"/>
              </a:spcAft>
              <a:buNone/>
              <a:defRPr/>
            </a:pPr>
            <a:endParaRPr lang="tr-TR" altLang="bg-BG" sz="1900" kern="0" dirty="0" smtClean="0">
              <a:ln w="0"/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457200" lvl="0" indent="-457200" algn="just" eaLnBrk="0" hangingPunct="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  <a:defRPr/>
            </a:pPr>
            <a:endParaRPr lang="tr-TR" altLang="bg-BG" sz="1900" kern="0" dirty="0" smtClean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marL="457200" lvl="0" indent="-457200" algn="just" eaLnBrk="0" hangingPunct="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  <a:defRPr/>
            </a:pPr>
            <a:endParaRPr lang="tr-TR" altLang="bg-BG" sz="1900" kern="0" dirty="0" smtClean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marL="457200" lvl="0" indent="-457200" algn="just" eaLnBrk="0" hangingPunct="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  <a:defRPr/>
            </a:pPr>
            <a:endParaRPr lang="tr-TR" altLang="bg-BG" sz="1900" kern="0" dirty="0" smtClean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marL="0" lvl="0" indent="0" algn="just" eaLnBrk="0" hangingPunct="0">
              <a:spcBef>
                <a:spcPts val="1200"/>
              </a:spcBef>
              <a:spcAft>
                <a:spcPts val="1200"/>
              </a:spcAft>
              <a:buNone/>
              <a:defRPr/>
            </a:pPr>
            <a:endParaRPr lang="tr-TR" altLang="bg-BG" sz="1900" kern="0" dirty="0" smtClean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marL="457200" lvl="0" indent="-457200" algn="just" eaLnBrk="0" hangingPunct="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  <a:defRPr/>
            </a:pPr>
            <a:endParaRPr lang="tr-TR" altLang="bg-BG" sz="1900" kern="0" dirty="0" smtClean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marL="0" lvl="0" indent="0" algn="just" eaLnBrk="0" hangingPunct="0">
              <a:spcBef>
                <a:spcPts val="1200"/>
              </a:spcBef>
              <a:spcAft>
                <a:spcPts val="1200"/>
              </a:spcAft>
              <a:buNone/>
              <a:defRPr/>
            </a:pPr>
            <a:endParaRPr lang="tr-TR" altLang="bg-BG" sz="1800" b="1" kern="0" dirty="0">
              <a:solidFill>
                <a:srgbClr val="002060"/>
              </a:solidFill>
            </a:endParaRPr>
          </a:p>
          <a:p>
            <a:pPr marL="0" lvl="0" indent="0" algn="just" eaLnBrk="0" hangingPunct="0">
              <a:spcBef>
                <a:spcPts val="1200"/>
              </a:spcBef>
              <a:spcAft>
                <a:spcPts val="1200"/>
              </a:spcAft>
              <a:buNone/>
              <a:defRPr/>
            </a:pPr>
            <a:endParaRPr lang="tr-TR" altLang="bg-BG" sz="1800" b="1" kern="0" dirty="0" smtClean="0">
              <a:solidFill>
                <a:srgbClr val="002060"/>
              </a:solidFill>
            </a:endParaRPr>
          </a:p>
          <a:p>
            <a:pPr marL="0" lvl="0" indent="0" algn="just" eaLnBrk="0" hangingPunct="0">
              <a:spcBef>
                <a:spcPts val="1200"/>
              </a:spcBef>
              <a:spcAft>
                <a:spcPts val="1200"/>
              </a:spcAft>
              <a:buNone/>
              <a:defRPr/>
            </a:pPr>
            <a:endParaRPr lang="en-GB" altLang="bg-BG" sz="1800" b="1" kern="0" dirty="0" smtClean="0">
              <a:solidFill>
                <a:srgbClr val="002060"/>
              </a:solidFill>
            </a:endParaRPr>
          </a:p>
        </p:txBody>
      </p:sp>
      <p:pic>
        <p:nvPicPr>
          <p:cNvPr id="8" name="Picture 2" descr="C:\Users\TenevJ\Pictures\Fotolia_40171830_S-3cr-4AugenPrinzip-bearb-860x84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360" y="5621249"/>
            <a:ext cx="1491776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85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6265583"/>
            <a:ext cx="9152554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0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4422"/>
            <a:ext cx="906447" cy="60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52328" cy="9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chemeClr val="tx2"/>
                </a:solidFill>
                <a:ea typeface="+mn-ea"/>
                <a:cs typeface="+mn-cs"/>
              </a:rPr>
              <a:t/>
            </a:r>
            <a:br>
              <a:rPr lang="ru-RU" sz="2400" b="1" dirty="0" smtClean="0">
                <a:solidFill>
                  <a:schemeClr val="tx2"/>
                </a:solidFill>
                <a:ea typeface="+mn-ea"/>
                <a:cs typeface="+mn-cs"/>
              </a:rPr>
            </a:br>
            <a:r>
              <a:rPr lang="ru-RU" sz="2400" b="1" dirty="0">
                <a:solidFill>
                  <a:schemeClr val="tx2"/>
                </a:solidFill>
                <a:ea typeface="+mn-ea"/>
                <a:cs typeface="+mn-cs"/>
              </a:rPr>
              <a:t/>
            </a:r>
            <a:br>
              <a:rPr lang="ru-RU" sz="2400" b="1" dirty="0">
                <a:solidFill>
                  <a:schemeClr val="tx2"/>
                </a:solidFill>
                <a:ea typeface="+mn-ea"/>
                <a:cs typeface="+mn-cs"/>
              </a:rPr>
            </a:br>
            <a:r>
              <a:rPr lang="ru-RU" sz="2400" b="1" dirty="0" smtClean="0">
                <a:solidFill>
                  <a:schemeClr val="tx2"/>
                </a:solidFill>
                <a:ea typeface="+mn-ea"/>
                <a:cs typeface="+mn-cs"/>
              </a:rPr>
              <a:t/>
            </a:r>
            <a:br>
              <a:rPr lang="ru-RU" sz="2400" b="1" dirty="0" smtClean="0">
                <a:solidFill>
                  <a:schemeClr val="tx2"/>
                </a:solidFill>
                <a:ea typeface="+mn-ea"/>
                <a:cs typeface="+mn-cs"/>
              </a:rPr>
            </a:br>
            <a:r>
              <a:rPr lang="tr-TR" sz="2400" b="1" dirty="0" smtClean="0">
                <a:solidFill>
                  <a:schemeClr val="tx2"/>
                </a:solidFill>
                <a:ea typeface="+mn-ea"/>
                <a:cs typeface="+mn-cs"/>
              </a:rPr>
              <a:t/>
            </a:r>
            <a:br>
              <a:rPr lang="tr-TR" sz="2400" b="1" dirty="0" smtClean="0">
                <a:solidFill>
                  <a:schemeClr val="tx2"/>
                </a:solidFill>
                <a:ea typeface="+mn-ea"/>
                <a:cs typeface="+mn-cs"/>
              </a:rPr>
            </a:br>
            <a:r>
              <a:rPr lang="tr-TR" altLang="bg-BG" sz="2000" b="1" dirty="0">
                <a:solidFill>
                  <a:schemeClr val="tx2"/>
                </a:solidFill>
                <a:ea typeface="+mn-ea"/>
                <a:cs typeface="+mn-cs"/>
              </a:rPr>
              <a:t/>
            </a:r>
            <a:br>
              <a:rPr lang="tr-TR" altLang="bg-BG" sz="2000" b="1" dirty="0">
                <a:solidFill>
                  <a:schemeClr val="tx2"/>
                </a:solidFill>
                <a:ea typeface="+mn-ea"/>
                <a:cs typeface="+mn-cs"/>
              </a:rPr>
            </a:br>
            <a:r>
              <a:rPr lang="tr-TR" altLang="bg-BG" sz="2000" b="1" cap="all" dirty="0" smtClean="0">
                <a:solidFill>
                  <a:schemeClr val="tx2"/>
                </a:solidFill>
                <a:ea typeface="+mn-ea"/>
                <a:cs typeface="+mn-cs"/>
              </a:rPr>
              <a:t>İhale </a:t>
            </a:r>
            <a:r>
              <a:rPr lang="tr-TR" altLang="bg-BG" sz="2000" b="1" cap="all" dirty="0">
                <a:solidFill>
                  <a:schemeClr val="tx2"/>
                </a:solidFill>
                <a:ea typeface="+mn-ea"/>
                <a:cs typeface="+mn-cs"/>
              </a:rPr>
              <a:t>duyurusu ve ihale tanımlamasına ilişkin </a:t>
            </a:r>
            <a:r>
              <a:rPr lang="tr-TR" altLang="bg-BG" sz="2000" b="1" cap="all" dirty="0" smtClean="0">
                <a:solidFill>
                  <a:schemeClr val="tx2"/>
                </a:solidFill>
                <a:ea typeface="+mn-ea"/>
                <a:cs typeface="+mn-cs"/>
              </a:rPr>
              <a:t>usulsüzlük KONULARINDAN BAZILARI ŞUNLARDIR:</a:t>
            </a:r>
            <a:endParaRPr lang="bg-BG" sz="2000" b="1" cap="all" dirty="0">
              <a:solidFill>
                <a:schemeClr val="tx2"/>
              </a:solidFill>
              <a:ea typeface="+mn-ea"/>
              <a:cs typeface="+mn-cs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95536" y="1643629"/>
            <a:ext cx="8229600" cy="511681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lvl="0" indent="0" algn="just" eaLnBrk="0" hangingPunct="0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tr-TR" altLang="bg-BG" sz="1900" kern="0" dirty="0">
                <a:ln w="0"/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6</a:t>
            </a:r>
            <a:r>
              <a:rPr lang="tr-TR" altLang="bg-BG" sz="1900" kern="0" dirty="0" smtClean="0">
                <a:ln w="0"/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. </a:t>
            </a:r>
            <a:r>
              <a:rPr lang="tr-TR" altLang="bg-BG" sz="1900" kern="0" dirty="0" smtClean="0">
                <a:ln w="0"/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Tekliflerin değerlendirilmesine ilişkin </a:t>
            </a:r>
            <a:r>
              <a:rPr lang="tr-TR" altLang="bg-BG" sz="1900" kern="0" dirty="0" smtClean="0">
                <a:ln w="0"/>
                <a:solidFill>
                  <a:srgbClr val="FF0000"/>
                </a:solidFill>
                <a:latin typeface="Comic Sans MS" panose="030F0702030302020204" pitchFamily="66" charset="0"/>
              </a:rPr>
              <a:t>meşru olmayan bir metodoloji </a:t>
            </a:r>
            <a:r>
              <a:rPr lang="tr-TR" altLang="bg-BG" sz="1900" kern="0" dirty="0" smtClean="0">
                <a:ln w="0"/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tanımlanması</a:t>
            </a:r>
          </a:p>
          <a:p>
            <a:pPr marL="0" lvl="0" indent="0" algn="just" eaLnBrk="0" hangingPunct="0">
              <a:spcBef>
                <a:spcPts val="1200"/>
              </a:spcBef>
              <a:spcAft>
                <a:spcPts val="1200"/>
              </a:spcAft>
              <a:buNone/>
              <a:defRPr/>
            </a:pPr>
            <a:endParaRPr lang="tr-TR" altLang="bg-BG" sz="1900" kern="0" dirty="0">
              <a:ln w="0"/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endParaRPr lang="tr-TR" altLang="bg-BG" sz="1900" kern="0" dirty="0" smtClean="0">
              <a:ln w="0"/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altLang="bg-BG" sz="1900" kern="0" dirty="0" smtClean="0">
                <a:ln w="0"/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Ör:</a:t>
            </a:r>
          </a:p>
          <a:p>
            <a:endParaRPr lang="tr-TR" sz="1900" kern="0" dirty="0">
              <a:ln w="0"/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sz="1800" dirty="0"/>
              <a:t>Mal ve Hizmet alımı</a:t>
            </a:r>
          </a:p>
          <a:p>
            <a:r>
              <a:rPr lang="tr-TR" sz="1800" dirty="0"/>
              <a:t>≤ 20.000 € Tek Teklif Usulü Eğer harcama ≤ 2 500 € ise</a:t>
            </a:r>
          </a:p>
          <a:p>
            <a:r>
              <a:rPr lang="tr-TR" sz="1800" dirty="0" smtClean="0"/>
              <a:t>&lt; </a:t>
            </a:r>
            <a:r>
              <a:rPr lang="tr-TR" sz="1800" dirty="0"/>
              <a:t>100.000 € ama &gt; 20.000 € Basitleştirilmiş usul</a:t>
            </a:r>
          </a:p>
          <a:p>
            <a:r>
              <a:rPr lang="tr-TR" sz="1800" dirty="0"/>
              <a:t>&lt; 300.000 € ama ≥ 100.000 € Yerel açık ihale usulü</a:t>
            </a:r>
          </a:p>
          <a:p>
            <a:pPr marL="0" lvl="0" indent="0" algn="just" eaLnBrk="0" hangingPunct="0">
              <a:spcBef>
                <a:spcPts val="1200"/>
              </a:spcBef>
              <a:spcAft>
                <a:spcPts val="1200"/>
              </a:spcAft>
              <a:buNone/>
              <a:defRPr/>
            </a:pPr>
            <a:endParaRPr lang="tr-TR" altLang="bg-BG" sz="1900" kern="0" dirty="0" smtClean="0">
              <a:ln w="0"/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lvl="0" indent="0" algn="just" eaLnBrk="0" hangingPunct="0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tr-TR" altLang="bg-BG" sz="1900" kern="0" dirty="0">
                <a:ln w="0"/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7</a:t>
            </a:r>
            <a:r>
              <a:rPr lang="tr-TR" altLang="bg-BG" sz="1900" kern="0" dirty="0" smtClean="0">
                <a:ln w="0"/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. </a:t>
            </a:r>
            <a:r>
              <a:rPr lang="tr-TR" altLang="bg-BG" sz="1900" kern="0" dirty="0" smtClean="0">
                <a:ln w="0"/>
                <a:solidFill>
                  <a:srgbClr val="FF0000"/>
                </a:solidFill>
                <a:latin typeface="Comic Sans MS" panose="030F0702030302020204" pitchFamily="66" charset="0"/>
              </a:rPr>
              <a:t>Değerlendirme kriterlerinin </a:t>
            </a:r>
            <a:r>
              <a:rPr lang="tr-TR" altLang="bg-BG" sz="1900" kern="0" dirty="0" smtClean="0">
                <a:ln w="0"/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sözleşme konusu ile doğrudan </a:t>
            </a:r>
            <a:r>
              <a:rPr lang="tr-TR" altLang="bg-BG" sz="1900" kern="0" dirty="0" smtClean="0">
                <a:ln w="0"/>
                <a:solidFill>
                  <a:srgbClr val="FF0000"/>
                </a:solidFill>
                <a:latin typeface="Comic Sans MS" panose="030F0702030302020204" pitchFamily="66" charset="0"/>
              </a:rPr>
              <a:t>ilgisi</a:t>
            </a:r>
            <a:r>
              <a:rPr lang="tr-TR" altLang="bg-BG" sz="1900" kern="0" dirty="0" smtClean="0">
                <a:ln w="0"/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kurulamayacak biçimde tanımlanması</a:t>
            </a:r>
          </a:p>
          <a:p>
            <a:pPr marL="457200" lvl="0" indent="-457200" algn="just" eaLnBrk="0" hangingPunct="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  <a:defRPr/>
            </a:pPr>
            <a:endParaRPr lang="tr-TR" altLang="bg-BG" sz="1900" kern="0" dirty="0" smtClean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marL="457200" lvl="0" indent="-457200" algn="just" eaLnBrk="0" hangingPunct="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  <a:defRPr/>
            </a:pPr>
            <a:endParaRPr lang="tr-TR" altLang="bg-BG" sz="1900" kern="0" dirty="0" smtClean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marL="457200" lvl="0" indent="-457200" algn="just" eaLnBrk="0" hangingPunct="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  <a:defRPr/>
            </a:pPr>
            <a:endParaRPr lang="tr-TR" altLang="bg-BG" sz="1900" kern="0" dirty="0" smtClean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marL="0" lvl="0" indent="0" algn="just" eaLnBrk="0" hangingPunct="0">
              <a:spcBef>
                <a:spcPts val="1200"/>
              </a:spcBef>
              <a:spcAft>
                <a:spcPts val="1200"/>
              </a:spcAft>
              <a:buNone/>
              <a:defRPr/>
            </a:pPr>
            <a:endParaRPr lang="tr-TR" altLang="bg-BG" sz="1900" kern="0" dirty="0" smtClean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marL="457200" lvl="0" indent="-457200" algn="just" eaLnBrk="0" hangingPunct="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  <a:defRPr/>
            </a:pPr>
            <a:endParaRPr lang="tr-TR" altLang="bg-BG" sz="1900" kern="0" dirty="0" smtClean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marL="0" lvl="0" indent="0" algn="just" eaLnBrk="0" hangingPunct="0">
              <a:spcBef>
                <a:spcPts val="1200"/>
              </a:spcBef>
              <a:spcAft>
                <a:spcPts val="1200"/>
              </a:spcAft>
              <a:buNone/>
              <a:defRPr/>
            </a:pPr>
            <a:endParaRPr lang="tr-TR" altLang="bg-BG" sz="1800" b="1" kern="0" dirty="0">
              <a:solidFill>
                <a:srgbClr val="002060"/>
              </a:solidFill>
            </a:endParaRPr>
          </a:p>
          <a:p>
            <a:pPr marL="0" lvl="0" indent="0" algn="just" eaLnBrk="0" hangingPunct="0">
              <a:spcBef>
                <a:spcPts val="1200"/>
              </a:spcBef>
              <a:spcAft>
                <a:spcPts val="1200"/>
              </a:spcAft>
              <a:buNone/>
              <a:defRPr/>
            </a:pPr>
            <a:endParaRPr lang="tr-TR" altLang="bg-BG" sz="1800" b="1" kern="0" dirty="0" smtClean="0">
              <a:solidFill>
                <a:srgbClr val="002060"/>
              </a:solidFill>
            </a:endParaRPr>
          </a:p>
          <a:p>
            <a:pPr marL="0" lvl="0" indent="0" algn="just" eaLnBrk="0" hangingPunct="0">
              <a:spcBef>
                <a:spcPts val="1200"/>
              </a:spcBef>
              <a:spcAft>
                <a:spcPts val="1200"/>
              </a:spcAft>
              <a:buNone/>
              <a:defRPr/>
            </a:pPr>
            <a:endParaRPr lang="en-GB" altLang="bg-BG" sz="1800" b="1" kern="0" dirty="0" smtClean="0">
              <a:solidFill>
                <a:srgbClr val="002060"/>
              </a:solidFill>
            </a:endParaRPr>
          </a:p>
        </p:txBody>
      </p:sp>
      <p:pic>
        <p:nvPicPr>
          <p:cNvPr id="9" name="Picture 2" descr="C:\Users\TenevJ\Pictures\Fotolia_40171830_S-3cr-4AugenPrinzip-bearb-860x84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132856"/>
            <a:ext cx="1491776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49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6265583"/>
            <a:ext cx="9152554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0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4422"/>
            <a:ext cx="906447" cy="60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52328" cy="9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110920"/>
            <a:ext cx="8229600" cy="50976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chemeClr val="tx2"/>
                </a:solidFill>
                <a:ea typeface="+mn-ea"/>
                <a:cs typeface="+mn-cs"/>
              </a:rPr>
              <a:t/>
            </a:r>
            <a:br>
              <a:rPr lang="ru-RU" sz="2400" b="1" dirty="0" smtClean="0">
                <a:solidFill>
                  <a:schemeClr val="tx2"/>
                </a:solidFill>
                <a:ea typeface="+mn-ea"/>
                <a:cs typeface="+mn-cs"/>
              </a:rPr>
            </a:br>
            <a:r>
              <a:rPr lang="ru-RU" sz="2400" b="1" dirty="0">
                <a:solidFill>
                  <a:schemeClr val="tx2"/>
                </a:solidFill>
                <a:ea typeface="+mn-ea"/>
                <a:cs typeface="+mn-cs"/>
              </a:rPr>
              <a:t/>
            </a:r>
            <a:br>
              <a:rPr lang="ru-RU" sz="2400" b="1" dirty="0">
                <a:solidFill>
                  <a:schemeClr val="tx2"/>
                </a:solidFill>
                <a:ea typeface="+mn-ea"/>
                <a:cs typeface="+mn-cs"/>
              </a:rPr>
            </a:br>
            <a:r>
              <a:rPr lang="ru-RU" sz="2400" b="1" dirty="0" smtClean="0">
                <a:solidFill>
                  <a:schemeClr val="tx2"/>
                </a:solidFill>
                <a:ea typeface="+mn-ea"/>
                <a:cs typeface="+mn-cs"/>
              </a:rPr>
              <a:t/>
            </a:r>
            <a:br>
              <a:rPr lang="ru-RU" sz="2400" b="1" dirty="0" smtClean="0">
                <a:solidFill>
                  <a:schemeClr val="tx2"/>
                </a:solidFill>
                <a:ea typeface="+mn-ea"/>
                <a:cs typeface="+mn-cs"/>
              </a:rPr>
            </a:br>
            <a:r>
              <a:rPr lang="tr-TR" sz="2400" b="1" dirty="0" smtClean="0">
                <a:solidFill>
                  <a:schemeClr val="tx2"/>
                </a:solidFill>
                <a:ea typeface="+mn-ea"/>
                <a:cs typeface="+mn-cs"/>
              </a:rPr>
              <a:t/>
            </a:r>
            <a:br>
              <a:rPr lang="tr-TR" sz="2400" b="1" dirty="0" smtClean="0">
                <a:solidFill>
                  <a:schemeClr val="tx2"/>
                </a:solidFill>
                <a:ea typeface="+mn-ea"/>
                <a:cs typeface="+mn-cs"/>
              </a:rPr>
            </a:br>
            <a:r>
              <a:rPr lang="tr-TR" altLang="bg-BG" sz="2000" b="1" dirty="0">
                <a:solidFill>
                  <a:schemeClr val="tx2"/>
                </a:solidFill>
                <a:ea typeface="+mn-ea"/>
                <a:cs typeface="+mn-cs"/>
              </a:rPr>
              <a:t/>
            </a:r>
            <a:br>
              <a:rPr lang="tr-TR" altLang="bg-BG" sz="2000" b="1" dirty="0">
                <a:solidFill>
                  <a:schemeClr val="tx2"/>
                </a:solidFill>
                <a:ea typeface="+mn-ea"/>
                <a:cs typeface="+mn-cs"/>
              </a:rPr>
            </a:br>
            <a:r>
              <a:rPr lang="tr-TR" altLang="bg-BG" sz="2000" b="1" cap="all" dirty="0" smtClean="0">
                <a:solidFill>
                  <a:schemeClr val="tx2"/>
                </a:solidFill>
                <a:ea typeface="+mn-ea"/>
                <a:cs typeface="+mn-cs"/>
              </a:rPr>
              <a:t>İhale </a:t>
            </a:r>
            <a:r>
              <a:rPr lang="tr-TR" altLang="bg-BG" sz="2000" b="1" cap="all" dirty="0">
                <a:solidFill>
                  <a:schemeClr val="tx2"/>
                </a:solidFill>
                <a:ea typeface="+mn-ea"/>
                <a:cs typeface="+mn-cs"/>
              </a:rPr>
              <a:t>duyurusu ve ihale tanımlamasına ilişkin </a:t>
            </a:r>
            <a:r>
              <a:rPr lang="tr-TR" altLang="bg-BG" sz="2000" b="1" cap="all" dirty="0" smtClean="0">
                <a:solidFill>
                  <a:schemeClr val="tx2"/>
                </a:solidFill>
                <a:ea typeface="+mn-ea"/>
                <a:cs typeface="+mn-cs"/>
              </a:rPr>
              <a:t>usulsüzlük KONULARINDAN BAZILARI ŞUNLARDIR (2):</a:t>
            </a:r>
            <a:endParaRPr lang="bg-BG" sz="2000" b="1" cap="all" dirty="0">
              <a:solidFill>
                <a:schemeClr val="tx2"/>
              </a:solidFill>
              <a:ea typeface="+mn-ea"/>
              <a:cs typeface="+mn-cs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60489" y="1605109"/>
            <a:ext cx="8229600" cy="515341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 indent="0" algn="just" eaLnBrk="0" hangingPunct="0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tr-TR" altLang="bg-BG" sz="1900" kern="0" dirty="0" smtClean="0">
                <a:ln w="0"/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En iyi teklifin seçilmesine katkı </a:t>
            </a:r>
            <a:r>
              <a:rPr lang="tr-TR" altLang="bg-BG" sz="1900" kern="0" dirty="0" smtClean="0">
                <a:ln w="0"/>
                <a:solidFill>
                  <a:srgbClr val="FF0000"/>
                </a:solidFill>
                <a:latin typeface="Comic Sans MS" panose="030F0702030302020204" pitchFamily="66" charset="0"/>
              </a:rPr>
              <a:t>sağlamayan</a:t>
            </a:r>
            <a:r>
              <a:rPr lang="tr-TR" altLang="bg-BG" sz="1900" kern="0" dirty="0" smtClean="0">
                <a:ln w="0"/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değerlendirme kriterlerinin kullanılması</a:t>
            </a:r>
          </a:p>
          <a:p>
            <a:pPr marL="457200" lvl="0" indent="-457200" algn="just" eaLnBrk="0" hangingPunct="0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6"/>
              <a:defRPr/>
            </a:pPr>
            <a:r>
              <a:rPr lang="tr-TR" altLang="bg-BG" sz="1900" kern="0" dirty="0" smtClean="0">
                <a:ln w="0"/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İhalenin </a:t>
            </a:r>
            <a:r>
              <a:rPr lang="tr-TR" altLang="bg-BG" sz="1900" kern="0" dirty="0" smtClean="0">
                <a:ln w="0"/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minimumum gereklerinin ötesinde teklif verilmesine </a:t>
            </a:r>
            <a:r>
              <a:rPr lang="tr-TR" altLang="bg-BG" sz="1900" kern="0" dirty="0" smtClean="0">
                <a:ln w="0"/>
                <a:solidFill>
                  <a:srgbClr val="FF0000"/>
                </a:solidFill>
                <a:latin typeface="Comic Sans MS" panose="030F0702030302020204" pitchFamily="66" charset="0"/>
              </a:rPr>
              <a:t>imkan sağlanması ancak bunun uygun bir şekilde ilan edilmemesi </a:t>
            </a:r>
            <a:r>
              <a:rPr lang="tr-TR" altLang="bg-BG" sz="1900" kern="0" dirty="0" smtClean="0">
                <a:ln w="0"/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ve buna rağmen tekliflerde minimum gereksinimlerin ötesine geçen unsurlara ilave puanlar verilmesi</a:t>
            </a:r>
          </a:p>
          <a:p>
            <a:pPr marL="457200" lvl="0" indent="-457200" algn="just" eaLnBrk="0" hangingPunct="0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6"/>
              <a:defRPr/>
            </a:pPr>
            <a:r>
              <a:rPr lang="tr-TR" altLang="bg-BG" sz="1900" kern="0" dirty="0" smtClean="0">
                <a:ln w="0"/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Sözleşme makamının sözleşmeye ilişkin </a:t>
            </a:r>
            <a:r>
              <a:rPr lang="tr-TR" altLang="bg-BG" sz="1900" kern="0" dirty="0" smtClean="0">
                <a:ln w="0"/>
                <a:solidFill>
                  <a:srgbClr val="FF0000"/>
                </a:solidFill>
                <a:latin typeface="Comic Sans MS" panose="030F0702030302020204" pitchFamily="66" charset="0"/>
              </a:rPr>
              <a:t>spesifik değerlendirme kriterlerini</a:t>
            </a:r>
            <a:r>
              <a:rPr lang="tr-TR" altLang="bg-BG" sz="1900" kern="0" dirty="0" smtClean="0">
                <a:ln w="0"/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tanımlamaması (ör: yüksek lisansı olan bir uzman tanımlayıp, derecenin hangi bölümlerden olabileceğine değinmemek. Çok genel; veya orantısız ve aşırı derecede spesifik olmamalıdır)</a:t>
            </a:r>
          </a:p>
          <a:p>
            <a:pPr marL="457200" lvl="0" indent="-457200" algn="just" eaLnBrk="0" hangingPunct="0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6"/>
              <a:defRPr/>
            </a:pPr>
            <a:endParaRPr lang="tr-TR" altLang="bg-BG" sz="1900" kern="0" dirty="0" smtClean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marL="457200" lvl="0" indent="-457200" algn="just" eaLnBrk="0" hangingPunct="0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6"/>
              <a:defRPr/>
            </a:pPr>
            <a:endParaRPr lang="tr-TR" altLang="bg-BG" sz="1900" kern="0" dirty="0" smtClean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marL="0" lvl="0" indent="0" algn="just" eaLnBrk="0" hangingPunct="0">
              <a:spcBef>
                <a:spcPts val="1200"/>
              </a:spcBef>
              <a:spcAft>
                <a:spcPts val="1200"/>
              </a:spcAft>
              <a:buNone/>
              <a:defRPr/>
            </a:pPr>
            <a:endParaRPr lang="tr-TR" altLang="bg-BG" sz="1900" kern="0" dirty="0" smtClean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marL="457200" lvl="0" indent="-457200" algn="just" eaLnBrk="0" hangingPunct="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  <a:defRPr/>
            </a:pPr>
            <a:endParaRPr lang="tr-TR" altLang="bg-BG" sz="1900" kern="0" dirty="0" smtClean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marL="457200" lvl="0" indent="-457200" algn="just" eaLnBrk="0" hangingPunct="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  <a:defRPr/>
            </a:pPr>
            <a:endParaRPr lang="tr-TR" altLang="bg-BG" sz="1900" kern="0" dirty="0" smtClean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marL="0" lvl="0" indent="0" algn="just" eaLnBrk="0" hangingPunct="0">
              <a:spcBef>
                <a:spcPts val="1200"/>
              </a:spcBef>
              <a:spcAft>
                <a:spcPts val="1200"/>
              </a:spcAft>
              <a:buNone/>
              <a:defRPr/>
            </a:pPr>
            <a:endParaRPr lang="tr-TR" altLang="bg-BG" sz="1900" kern="0" dirty="0" smtClean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marL="457200" lvl="0" indent="-457200" algn="just" eaLnBrk="0" hangingPunct="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  <a:defRPr/>
            </a:pPr>
            <a:endParaRPr lang="tr-TR" altLang="bg-BG" sz="1900" kern="0" dirty="0" smtClean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marL="0" lvl="0" indent="0" algn="just" eaLnBrk="0" hangingPunct="0">
              <a:spcBef>
                <a:spcPts val="1200"/>
              </a:spcBef>
              <a:spcAft>
                <a:spcPts val="1200"/>
              </a:spcAft>
              <a:buNone/>
              <a:defRPr/>
            </a:pPr>
            <a:endParaRPr lang="tr-TR" altLang="bg-BG" sz="1800" b="1" kern="0" dirty="0">
              <a:solidFill>
                <a:srgbClr val="002060"/>
              </a:solidFill>
            </a:endParaRPr>
          </a:p>
          <a:p>
            <a:pPr marL="0" lvl="0" indent="0" algn="just" eaLnBrk="0" hangingPunct="0">
              <a:spcBef>
                <a:spcPts val="1200"/>
              </a:spcBef>
              <a:spcAft>
                <a:spcPts val="1200"/>
              </a:spcAft>
              <a:buNone/>
              <a:defRPr/>
            </a:pPr>
            <a:endParaRPr lang="tr-TR" altLang="bg-BG" sz="1800" b="1" kern="0" dirty="0" smtClean="0">
              <a:solidFill>
                <a:srgbClr val="002060"/>
              </a:solidFill>
            </a:endParaRPr>
          </a:p>
          <a:p>
            <a:pPr marL="0" lvl="0" indent="0" algn="just" eaLnBrk="0" hangingPunct="0">
              <a:spcBef>
                <a:spcPts val="1200"/>
              </a:spcBef>
              <a:spcAft>
                <a:spcPts val="1200"/>
              </a:spcAft>
              <a:buNone/>
              <a:defRPr/>
            </a:pPr>
            <a:endParaRPr lang="en-GB" altLang="bg-BG" sz="1800" b="1" kern="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38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6787</TotalTime>
  <Words>1831</Words>
  <Application>Microsoft Office PowerPoint</Application>
  <PresentationFormat>Ekran Gösterisi (4:3)</PresentationFormat>
  <Paragraphs>264</Paragraphs>
  <Slides>27</Slides>
  <Notes>26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32" baseType="lpstr">
      <vt:lpstr>Arial</vt:lpstr>
      <vt:lpstr>Calibri</vt:lpstr>
      <vt:lpstr>Comic Sans MS</vt:lpstr>
      <vt:lpstr>Wingdings</vt:lpstr>
      <vt:lpstr>Office Theme</vt:lpstr>
      <vt:lpstr>PowerPoint Sunusu</vt:lpstr>
      <vt:lpstr>  USULSÜZLÜK ve YOLSUZLUK </vt:lpstr>
      <vt:lpstr>  USULSÜZLÜK ve YOLSUZLUK </vt:lpstr>
      <vt:lpstr>   Proje Uygulama Sürecinde  Dikkat Edilmesi Gereken Hususlar  </vt:lpstr>
      <vt:lpstr>   USULSÜZLÜK ve YOLSUZLUKLAR 3 FARKLI AŞAMADA ORTAYA ÇIKABİLİR: </vt:lpstr>
      <vt:lpstr>     İhale duyurusu ve ihale tanımlamasına ilişkin usulsüzlükler</vt:lpstr>
      <vt:lpstr>     İhale duyurusu ve ihale tanımlamasına ilişkin usulsüzlük KONULARINDAN BAZILARI ŞUNLARDIR:</vt:lpstr>
      <vt:lpstr>     İhale duyurusu ve ihale tanımlamasına ilişkin usulsüzlük KONULARINDAN BAZILARI ŞUNLARDIR:</vt:lpstr>
      <vt:lpstr>     İhale duyurusu ve ihale tanımlamasına ilişkin usulsüzlük KONULARINDAN BAZILARI ŞUNLARDIR (2):</vt:lpstr>
      <vt:lpstr>     İhale duyurusu ve ihale tanımlamasına ilişkin usulsüzlük KONULARINDAN BAZILARI ŞUNLARDIR (3):</vt:lpstr>
      <vt:lpstr>     İhale duyurusu ve ihale tanımlamasına ilişkin usulsüzlük KONULARINDAN BAZILARI ŞUNLARDIR (3):</vt:lpstr>
      <vt:lpstr>     Alınan tekliflerin değerlendirilmesine ilişkin usulsüzlükler</vt:lpstr>
      <vt:lpstr>     Alınan tekliflerin değerlendirilmesine ilişkin usulsüzlükler (2)</vt:lpstr>
      <vt:lpstr>     Sözleşmelerin uygulanması sürecinde ortaya çıkan usulsüzlükler</vt:lpstr>
      <vt:lpstr>     Sözleşmelerin uygulanması sürecinde ortaya çıkan usulsüzlükler(2)</vt:lpstr>
      <vt:lpstr>   SATIN ALMA SÜREÇLERİ ve YOLSUZLUK RİSKİ </vt:lpstr>
      <vt:lpstr>   SATIN ALMA SÜREÇLERİ ve YOLSUZLUK RİSKİ (2)  </vt:lpstr>
      <vt:lpstr>   SATIN ALMA SÜREÇLERİ ve YOLSUZLUK RİSKİ (3)  </vt:lpstr>
      <vt:lpstr>   SATIN ALMA SÜREÇLERİ ve YOLSUZLUK RİSKİ (4)  </vt:lpstr>
      <vt:lpstr>    SATIN ALMA SÜREÇLERİ ve YOLSUZLUK RİSKİ (5)  </vt:lpstr>
      <vt:lpstr>   SATIN ALMA SÜREÇLERİ ve YOLSUZLUK RİSKİ (6) </vt:lpstr>
      <vt:lpstr> Usulsüzlük Örnekleri</vt:lpstr>
      <vt:lpstr> Usulsüzlük Örnekleri (2)</vt:lpstr>
      <vt:lpstr> Usulsüzlük Örnekleri (3)</vt:lpstr>
      <vt:lpstr>     YOLSUZLUK ÖRNEKLERİ</vt:lpstr>
      <vt:lpstr>      USULSÜZLÜK BİLDİRİMİ NASIL ve NEREYE YAPILIR?</vt:lpstr>
      <vt:lpstr> USULSÜZLÜK DOSYALARINA İLİŞKİN SÜREÇ ve FONUN GERİ ALINMASI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Toni Jakimovski</dc:creator>
  <cp:lastModifiedBy>Feyza Toprak</cp:lastModifiedBy>
  <cp:revision>427</cp:revision>
  <cp:lastPrinted>2020-09-16T06:45:45Z</cp:lastPrinted>
  <dcterms:created xsi:type="dcterms:W3CDTF">2015-08-20T10:52:59Z</dcterms:created>
  <dcterms:modified xsi:type="dcterms:W3CDTF">2020-10-22T13:17:42Z</dcterms:modified>
</cp:coreProperties>
</file>